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Lst>
  <p:notesMasterIdLst>
    <p:notesMasterId r:id="rId21"/>
  </p:notesMasterIdLst>
  <p:sldIdLst>
    <p:sldId id="256" r:id="rId5"/>
    <p:sldId id="3177" r:id="rId6"/>
    <p:sldId id="3178" r:id="rId7"/>
    <p:sldId id="3179" r:id="rId8"/>
    <p:sldId id="3180" r:id="rId9"/>
    <p:sldId id="3223" r:id="rId10"/>
    <p:sldId id="3224" r:id="rId11"/>
    <p:sldId id="1234" r:id="rId12"/>
    <p:sldId id="1187" r:id="rId13"/>
    <p:sldId id="3212" r:id="rId14"/>
    <p:sldId id="3150" r:id="rId15"/>
    <p:sldId id="3221" r:id="rId16"/>
    <p:sldId id="3165" r:id="rId17"/>
    <p:sldId id="3226" r:id="rId18"/>
    <p:sldId id="3222" r:id="rId19"/>
    <p:sldId id="3159" r:id="rId20"/>
  </p:sldIdLst>
  <p:sldSz cx="9144000" cy="5184775"/>
  <p:notesSz cx="6858000" cy="9144000"/>
  <p:embeddedFontLst>
    <p:embeddedFont>
      <p:font typeface="Cabin"/>
      <p:regular r:id="rId22"/>
      <p:bold r:id="rId23"/>
      <p:italic r:id="rId24"/>
      <p:boldItalic r:id="rId25"/>
    </p:embeddedFont>
    <p:embeddedFont>
      <p:font typeface="Franklin Gothic Demi" panose="020B0703020102020204" pitchFamily="34" charset="0"/>
      <p:regular r:id="rId26"/>
      <p:italic r:id="rId27"/>
    </p:embeddedFont>
    <p:embeddedFont>
      <p:font typeface="Franklin Gothic Medium" panose="020B0603020102020204" pitchFamily="34" charset="0"/>
      <p:regular r:id="rId28"/>
      <p:italic r:id="rId29"/>
    </p:embeddedFont>
    <p:embeddedFont>
      <p:font typeface="Gill Sans"/>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FA740-AC25-4672-AE4B-84826B42E98F}" v="1" dt="2024-04-08T14:40:46.51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L. Wright" userId="d3aecbe7-e53b-4e72-addf-d5a839092526" providerId="ADAL" clId="{24399BD2-8369-4B33-A5FF-77BCC149866E}"/>
    <pc:docChg chg="undo custSel modSld">
      <pc:chgData name="Virginia L. Wright" userId="d3aecbe7-e53b-4e72-addf-d5a839092526" providerId="ADAL" clId="{24399BD2-8369-4B33-A5FF-77BCC149866E}" dt="2024-04-04T20:03:47.578" v="133" actId="404"/>
      <pc:docMkLst>
        <pc:docMk/>
      </pc:docMkLst>
      <pc:sldChg chg="modSp mod">
        <pc:chgData name="Virginia L. Wright" userId="d3aecbe7-e53b-4e72-addf-d5a839092526" providerId="ADAL" clId="{24399BD2-8369-4B33-A5FF-77BCC149866E}" dt="2024-04-04T19:44:23.330" v="25" actId="20577"/>
        <pc:sldMkLst>
          <pc:docMk/>
          <pc:sldMk cId="0" sldId="256"/>
        </pc:sldMkLst>
        <pc:spChg chg="mod">
          <ac:chgData name="Virginia L. Wright" userId="d3aecbe7-e53b-4e72-addf-d5a839092526" providerId="ADAL" clId="{24399BD2-8369-4B33-A5FF-77BCC149866E}" dt="2024-04-04T19:44:23.330" v="25" actId="20577"/>
          <ac:spMkLst>
            <pc:docMk/>
            <pc:sldMk cId="0" sldId="256"/>
            <ac:spMk id="184" creationId="{00000000-0000-0000-0000-000000000000}"/>
          </ac:spMkLst>
        </pc:spChg>
      </pc:sldChg>
      <pc:sldChg chg="addSp delSp modSp mod modClrScheme chgLayout">
        <pc:chgData name="Virginia L. Wright" userId="d3aecbe7-e53b-4e72-addf-d5a839092526" providerId="ADAL" clId="{24399BD2-8369-4B33-A5FF-77BCC149866E}" dt="2024-04-04T19:53:28.006" v="91" actId="478"/>
        <pc:sldMkLst>
          <pc:docMk/>
          <pc:sldMk cId="3886445815" sldId="1187"/>
        </pc:sldMkLst>
        <pc:spChg chg="add del mod ord">
          <ac:chgData name="Virginia L. Wright" userId="d3aecbe7-e53b-4e72-addf-d5a839092526" providerId="ADAL" clId="{24399BD2-8369-4B33-A5FF-77BCC149866E}" dt="2024-04-04T19:53:28.006" v="91" actId="478"/>
          <ac:spMkLst>
            <pc:docMk/>
            <pc:sldMk cId="3886445815" sldId="1187"/>
            <ac:spMk id="2" creationId="{CB8917EF-9AB3-8AA1-F4FD-0A53811610F7}"/>
          </ac:spMkLst>
        </pc:spChg>
        <pc:spChg chg="mod ord">
          <ac:chgData name="Virginia L. Wright" userId="d3aecbe7-e53b-4e72-addf-d5a839092526" providerId="ADAL" clId="{24399BD2-8369-4B33-A5FF-77BCC149866E}" dt="2024-04-04T19:53:24.623" v="90" actId="1076"/>
          <ac:spMkLst>
            <pc:docMk/>
            <pc:sldMk cId="3886445815" sldId="1187"/>
            <ac:spMk id="11" creationId="{B3846E0C-F227-48E8-A834-4E7D982B0CD2}"/>
          </ac:spMkLst>
        </pc:spChg>
      </pc:sldChg>
      <pc:sldChg chg="modSp mod modClrScheme chgLayout">
        <pc:chgData name="Virginia L. Wright" userId="d3aecbe7-e53b-4e72-addf-d5a839092526" providerId="ADAL" clId="{24399BD2-8369-4B33-A5FF-77BCC149866E}" dt="2024-04-04T19:52:56.913" v="88" actId="27636"/>
        <pc:sldMkLst>
          <pc:docMk/>
          <pc:sldMk cId="3569503372" sldId="1234"/>
        </pc:sldMkLst>
        <pc:spChg chg="mod">
          <ac:chgData name="Virginia L. Wright" userId="d3aecbe7-e53b-4e72-addf-d5a839092526" providerId="ADAL" clId="{24399BD2-8369-4B33-A5FF-77BCC149866E}" dt="2024-04-04T19:52:52.262" v="86" actId="1076"/>
          <ac:spMkLst>
            <pc:docMk/>
            <pc:sldMk cId="3569503372" sldId="1234"/>
            <ac:spMk id="4" creationId="{3C4942EB-4AA7-7A38-C7FC-37DAAE890A12}"/>
          </ac:spMkLst>
        </pc:spChg>
        <pc:spChg chg="mod ord">
          <ac:chgData name="Virginia L. Wright" userId="d3aecbe7-e53b-4e72-addf-d5a839092526" providerId="ADAL" clId="{24399BD2-8369-4B33-A5FF-77BCC149866E}" dt="2024-04-04T19:52:19.250" v="80" actId="700"/>
          <ac:spMkLst>
            <pc:docMk/>
            <pc:sldMk cId="3569503372" sldId="1234"/>
            <ac:spMk id="9" creationId="{DB18774E-CC48-4300-AC22-D670998D9CFF}"/>
          </ac:spMkLst>
        </pc:spChg>
        <pc:spChg chg="mod ord">
          <ac:chgData name="Virginia L. Wright" userId="d3aecbe7-e53b-4e72-addf-d5a839092526" providerId="ADAL" clId="{24399BD2-8369-4B33-A5FF-77BCC149866E}" dt="2024-04-04T19:52:56.913" v="88" actId="27636"/>
          <ac:spMkLst>
            <pc:docMk/>
            <pc:sldMk cId="3569503372" sldId="1234"/>
            <ac:spMk id="11" creationId="{1ECECB6F-1517-41E3-8F93-4455814AA505}"/>
          </ac:spMkLst>
        </pc:spChg>
      </pc:sldChg>
      <pc:sldChg chg="modSp mod">
        <pc:chgData name="Virginia L. Wright" userId="d3aecbe7-e53b-4e72-addf-d5a839092526" providerId="ADAL" clId="{24399BD2-8369-4B33-A5FF-77BCC149866E}" dt="2024-04-04T20:03:47.578" v="133" actId="404"/>
        <pc:sldMkLst>
          <pc:docMk/>
          <pc:sldMk cId="2845723231" sldId="3150"/>
        </pc:sldMkLst>
        <pc:spChg chg="mod">
          <ac:chgData name="Virginia L. Wright" userId="d3aecbe7-e53b-4e72-addf-d5a839092526" providerId="ADAL" clId="{24399BD2-8369-4B33-A5FF-77BCC149866E}" dt="2024-04-04T20:02:41.722" v="125" actId="14100"/>
          <ac:spMkLst>
            <pc:docMk/>
            <pc:sldMk cId="2845723231" sldId="3150"/>
            <ac:spMk id="5" creationId="{73745814-745F-F1E5-7A43-E228490F8C28}"/>
          </ac:spMkLst>
        </pc:spChg>
        <pc:spChg chg="mod">
          <ac:chgData name="Virginia L. Wright" userId="d3aecbe7-e53b-4e72-addf-d5a839092526" providerId="ADAL" clId="{24399BD2-8369-4B33-A5FF-77BCC149866E}" dt="2024-04-04T20:02:57.288" v="127" actId="14100"/>
          <ac:spMkLst>
            <pc:docMk/>
            <pc:sldMk cId="2845723231" sldId="3150"/>
            <ac:spMk id="7" creationId="{D3E2B4CB-A158-E010-805C-1C5BBDE552DF}"/>
          </ac:spMkLst>
        </pc:spChg>
        <pc:spChg chg="mod">
          <ac:chgData name="Virginia L. Wright" userId="d3aecbe7-e53b-4e72-addf-d5a839092526" providerId="ADAL" clId="{24399BD2-8369-4B33-A5FF-77BCC149866E}" dt="2024-04-04T20:03:13.796" v="129" actId="14100"/>
          <ac:spMkLst>
            <pc:docMk/>
            <pc:sldMk cId="2845723231" sldId="3150"/>
            <ac:spMk id="8" creationId="{5983C244-5CA1-7C5C-D22D-98B38E2835A7}"/>
          </ac:spMkLst>
        </pc:spChg>
        <pc:graphicFrameChg chg="mod modGraphic">
          <ac:chgData name="Virginia L. Wright" userId="d3aecbe7-e53b-4e72-addf-d5a839092526" providerId="ADAL" clId="{24399BD2-8369-4B33-A5FF-77BCC149866E}" dt="2024-04-04T20:03:47.578" v="133" actId="404"/>
          <ac:graphicFrameMkLst>
            <pc:docMk/>
            <pc:sldMk cId="2845723231" sldId="3150"/>
            <ac:graphicFrameMk id="6" creationId="{5195F843-EC7C-963C-49FD-B97CF8B673BC}"/>
          </ac:graphicFrameMkLst>
        </pc:graphicFrameChg>
      </pc:sldChg>
      <pc:sldChg chg="addSp delSp modSp mod modClrScheme chgLayout">
        <pc:chgData name="Virginia L. Wright" userId="d3aecbe7-e53b-4e72-addf-d5a839092526" providerId="ADAL" clId="{24399BD2-8369-4B33-A5FF-77BCC149866E}" dt="2024-04-04T19:55:08.886" v="110" actId="1076"/>
        <pc:sldMkLst>
          <pc:docMk/>
          <pc:sldMk cId="581808021" sldId="3159"/>
        </pc:sldMkLst>
        <pc:spChg chg="mod ord">
          <ac:chgData name="Virginia L. Wright" userId="d3aecbe7-e53b-4e72-addf-d5a839092526" providerId="ADAL" clId="{24399BD2-8369-4B33-A5FF-77BCC149866E}" dt="2024-04-04T19:54:55.004" v="106" actId="1076"/>
          <ac:spMkLst>
            <pc:docMk/>
            <pc:sldMk cId="581808021" sldId="3159"/>
            <ac:spMk id="2" creationId="{642DA5C3-B0DB-34B3-C5E8-D3816958E564}"/>
          </ac:spMkLst>
        </pc:spChg>
        <pc:spChg chg="mod ord">
          <ac:chgData name="Virginia L. Wright" userId="d3aecbe7-e53b-4e72-addf-d5a839092526" providerId="ADAL" clId="{24399BD2-8369-4B33-A5FF-77BCC149866E}" dt="2024-04-04T19:54:58.326" v="107" actId="6549"/>
          <ac:spMkLst>
            <pc:docMk/>
            <pc:sldMk cId="581808021" sldId="3159"/>
            <ac:spMk id="3" creationId="{C11CBCED-6019-1835-5F8F-691ABD066793}"/>
          </ac:spMkLst>
        </pc:spChg>
        <pc:spChg chg="add mod ord">
          <ac:chgData name="Virginia L. Wright" userId="d3aecbe7-e53b-4e72-addf-d5a839092526" providerId="ADAL" clId="{24399BD2-8369-4B33-A5FF-77BCC149866E}" dt="2024-04-04T19:54:51.096" v="105" actId="700"/>
          <ac:spMkLst>
            <pc:docMk/>
            <pc:sldMk cId="581808021" sldId="3159"/>
            <ac:spMk id="4" creationId="{AC7D4C4D-127E-7E7D-9C63-1FE9C5A9DDB1}"/>
          </ac:spMkLst>
        </pc:spChg>
        <pc:spChg chg="del mod ord">
          <ac:chgData name="Virginia L. Wright" userId="d3aecbe7-e53b-4e72-addf-d5a839092526" providerId="ADAL" clId="{24399BD2-8369-4B33-A5FF-77BCC149866E}" dt="2024-04-04T19:54:51.096" v="105" actId="700"/>
          <ac:spMkLst>
            <pc:docMk/>
            <pc:sldMk cId="581808021" sldId="3159"/>
            <ac:spMk id="11" creationId="{A1C6D6E4-89F1-CB0E-EE47-168689BB6253}"/>
          </ac:spMkLst>
        </pc:spChg>
        <pc:picChg chg="mod">
          <ac:chgData name="Virginia L. Wright" userId="d3aecbe7-e53b-4e72-addf-d5a839092526" providerId="ADAL" clId="{24399BD2-8369-4B33-A5FF-77BCC149866E}" dt="2024-04-04T19:55:04.090" v="108" actId="1076"/>
          <ac:picMkLst>
            <pc:docMk/>
            <pc:sldMk cId="581808021" sldId="3159"/>
            <ac:picMk id="6" creationId="{C2A6F4B9-F747-6D31-8C81-ADB7335D390E}"/>
          </ac:picMkLst>
        </pc:picChg>
        <pc:picChg chg="mod">
          <ac:chgData name="Virginia L. Wright" userId="d3aecbe7-e53b-4e72-addf-d5a839092526" providerId="ADAL" clId="{24399BD2-8369-4B33-A5FF-77BCC149866E}" dt="2024-04-04T19:55:06.048" v="109" actId="1076"/>
          <ac:picMkLst>
            <pc:docMk/>
            <pc:sldMk cId="581808021" sldId="3159"/>
            <ac:picMk id="8" creationId="{33C59BC6-A6B4-E898-DC79-03C6B21B25B8}"/>
          </ac:picMkLst>
        </pc:picChg>
        <pc:picChg chg="mod">
          <ac:chgData name="Virginia L. Wright" userId="d3aecbe7-e53b-4e72-addf-d5a839092526" providerId="ADAL" clId="{24399BD2-8369-4B33-A5FF-77BCC149866E}" dt="2024-04-04T19:55:08.886" v="110" actId="1076"/>
          <ac:picMkLst>
            <pc:docMk/>
            <pc:sldMk cId="581808021" sldId="3159"/>
            <ac:picMk id="10" creationId="{A82253A1-FD63-063E-95BC-5AC7EC005CAB}"/>
          </ac:picMkLst>
        </pc:picChg>
      </pc:sldChg>
      <pc:sldChg chg="modSp mod">
        <pc:chgData name="Virginia L. Wright" userId="d3aecbe7-e53b-4e72-addf-d5a839092526" providerId="ADAL" clId="{24399BD2-8369-4B33-A5FF-77BCC149866E}" dt="2024-04-04T19:45:43.783" v="27" actId="27636"/>
        <pc:sldMkLst>
          <pc:docMk/>
          <pc:sldMk cId="3277129481" sldId="3165"/>
        </pc:sldMkLst>
        <pc:spChg chg="mod">
          <ac:chgData name="Virginia L. Wright" userId="d3aecbe7-e53b-4e72-addf-d5a839092526" providerId="ADAL" clId="{24399BD2-8369-4B33-A5FF-77BCC149866E}" dt="2024-04-04T19:45:43.783" v="27" actId="27636"/>
          <ac:spMkLst>
            <pc:docMk/>
            <pc:sldMk cId="3277129481" sldId="3165"/>
            <ac:spMk id="3" creationId="{7CC1FA9A-387B-222C-718F-1DEB190EE50F}"/>
          </ac:spMkLst>
        </pc:spChg>
      </pc:sldChg>
      <pc:sldChg chg="modSp mod modClrScheme chgLayout">
        <pc:chgData name="Virginia L. Wright" userId="d3aecbe7-e53b-4e72-addf-d5a839092526" providerId="ADAL" clId="{24399BD2-8369-4B33-A5FF-77BCC149866E}" dt="2024-04-04T19:46:24.935" v="32" actId="14100"/>
        <pc:sldMkLst>
          <pc:docMk/>
          <pc:sldMk cId="3341134074" sldId="3177"/>
        </pc:sldMkLst>
        <pc:spChg chg="mod ord">
          <ac:chgData name="Virginia L. Wright" userId="d3aecbe7-e53b-4e72-addf-d5a839092526" providerId="ADAL" clId="{24399BD2-8369-4B33-A5FF-77BCC149866E}" dt="2024-04-04T19:46:24.935" v="32" actId="14100"/>
          <ac:spMkLst>
            <pc:docMk/>
            <pc:sldMk cId="3341134074" sldId="3177"/>
            <ac:spMk id="2" creationId="{5A136E01-D2AE-AE7F-43AF-592F1DC29CC2}"/>
          </ac:spMkLst>
        </pc:spChg>
        <pc:spChg chg="mod ord">
          <ac:chgData name="Virginia L. Wright" userId="d3aecbe7-e53b-4e72-addf-d5a839092526" providerId="ADAL" clId="{24399BD2-8369-4B33-A5FF-77BCC149866E}" dt="2024-04-04T19:46:20.305" v="31" actId="700"/>
          <ac:spMkLst>
            <pc:docMk/>
            <pc:sldMk cId="3341134074" sldId="3177"/>
            <ac:spMk id="3" creationId="{A0190206-A815-D6DC-2FEA-31A76D91D5FB}"/>
          </ac:spMkLst>
        </pc:spChg>
        <pc:spChg chg="mod ord">
          <ac:chgData name="Virginia L. Wright" userId="d3aecbe7-e53b-4e72-addf-d5a839092526" providerId="ADAL" clId="{24399BD2-8369-4B33-A5FF-77BCC149866E}" dt="2024-04-04T19:46:20.305" v="31" actId="700"/>
          <ac:spMkLst>
            <pc:docMk/>
            <pc:sldMk cId="3341134074" sldId="3177"/>
            <ac:spMk id="4" creationId="{3C9DF0CE-2419-EDDC-60C7-EA5CD28863C1}"/>
          </ac:spMkLst>
        </pc:spChg>
      </pc:sldChg>
      <pc:sldChg chg="addSp delSp modSp mod modClrScheme chgLayout">
        <pc:chgData name="Virginia L. Wright" userId="d3aecbe7-e53b-4e72-addf-d5a839092526" providerId="ADAL" clId="{24399BD2-8369-4B33-A5FF-77BCC149866E}" dt="2024-04-04T19:47:20.128" v="37" actId="14100"/>
        <pc:sldMkLst>
          <pc:docMk/>
          <pc:sldMk cId="1906928231" sldId="3178"/>
        </pc:sldMkLst>
        <pc:spChg chg="add del mod ord">
          <ac:chgData name="Virginia L. Wright" userId="d3aecbe7-e53b-4e72-addf-d5a839092526" providerId="ADAL" clId="{24399BD2-8369-4B33-A5FF-77BCC149866E}" dt="2024-04-04T19:46:48.259" v="34" actId="700"/>
          <ac:spMkLst>
            <pc:docMk/>
            <pc:sldMk cId="1906928231" sldId="3178"/>
            <ac:spMk id="2" creationId="{0549EF31-6A8E-7FD2-29E4-FA843F76EAA2}"/>
          </ac:spMkLst>
        </pc:spChg>
        <pc:spChg chg="mod ord">
          <ac:chgData name="Virginia L. Wright" userId="d3aecbe7-e53b-4e72-addf-d5a839092526" providerId="ADAL" clId="{24399BD2-8369-4B33-A5FF-77BCC149866E}" dt="2024-04-04T19:47:08.904" v="35" actId="700"/>
          <ac:spMkLst>
            <pc:docMk/>
            <pc:sldMk cId="1906928231" sldId="3178"/>
            <ac:spMk id="4" creationId="{6067144B-B2C3-9969-A6A6-86A277C4C076}"/>
          </ac:spMkLst>
        </pc:spChg>
        <pc:spChg chg="mod ord">
          <ac:chgData name="Virginia L. Wright" userId="d3aecbe7-e53b-4e72-addf-d5a839092526" providerId="ADAL" clId="{24399BD2-8369-4B33-A5FF-77BCC149866E}" dt="2024-04-04T19:47:08.904" v="35" actId="700"/>
          <ac:spMkLst>
            <pc:docMk/>
            <pc:sldMk cId="1906928231" sldId="3178"/>
            <ac:spMk id="5" creationId="{D2BC9438-0321-9F94-21D9-9AC07178F9CD}"/>
          </ac:spMkLst>
        </pc:spChg>
        <pc:spChg chg="add del mod ord">
          <ac:chgData name="Virginia L. Wright" userId="d3aecbe7-e53b-4e72-addf-d5a839092526" providerId="ADAL" clId="{24399BD2-8369-4B33-A5FF-77BCC149866E}" dt="2024-04-04T19:47:08.904" v="35" actId="700"/>
          <ac:spMkLst>
            <pc:docMk/>
            <pc:sldMk cId="1906928231" sldId="3178"/>
            <ac:spMk id="6" creationId="{5E43BEA8-0962-38C0-992D-8F6536147655}"/>
          </ac:spMkLst>
        </pc:spChg>
        <pc:spChg chg="add del mod ord">
          <ac:chgData name="Virginia L. Wright" userId="d3aecbe7-e53b-4e72-addf-d5a839092526" providerId="ADAL" clId="{24399BD2-8369-4B33-A5FF-77BCC149866E}" dt="2024-04-04T19:47:08.904" v="35" actId="700"/>
          <ac:spMkLst>
            <pc:docMk/>
            <pc:sldMk cId="1906928231" sldId="3178"/>
            <ac:spMk id="7" creationId="{4784551F-57A4-8068-B84B-2CAA14EB94E1}"/>
          </ac:spMkLst>
        </pc:spChg>
        <pc:spChg chg="mod">
          <ac:chgData name="Virginia L. Wright" userId="d3aecbe7-e53b-4e72-addf-d5a839092526" providerId="ADAL" clId="{24399BD2-8369-4B33-A5FF-77BCC149866E}" dt="2024-04-04T19:47:20.128" v="37" actId="14100"/>
          <ac:spMkLst>
            <pc:docMk/>
            <pc:sldMk cId="1906928231" sldId="3178"/>
            <ac:spMk id="8" creationId="{44320EE9-9774-844E-99D9-04FE8AA0424F}"/>
          </ac:spMkLst>
        </pc:spChg>
        <pc:spChg chg="add del mod ord">
          <ac:chgData name="Virginia L. Wright" userId="d3aecbe7-e53b-4e72-addf-d5a839092526" providerId="ADAL" clId="{24399BD2-8369-4B33-A5FF-77BCC149866E}" dt="2024-04-04T19:47:14.021" v="36" actId="478"/>
          <ac:spMkLst>
            <pc:docMk/>
            <pc:sldMk cId="1906928231" sldId="3178"/>
            <ac:spMk id="9" creationId="{E433CC7B-C75F-B34C-565C-9A7CC4A9C429}"/>
          </ac:spMkLst>
        </pc:spChg>
      </pc:sldChg>
      <pc:sldChg chg="addSp delSp modSp mod modClrScheme chgLayout">
        <pc:chgData name="Virginia L. Wright" userId="d3aecbe7-e53b-4e72-addf-d5a839092526" providerId="ADAL" clId="{24399BD2-8369-4B33-A5FF-77BCC149866E}" dt="2024-04-04T19:50:19.143" v="49" actId="478"/>
        <pc:sldMkLst>
          <pc:docMk/>
          <pc:sldMk cId="1983251733" sldId="3179"/>
        </pc:sldMkLst>
        <pc:spChg chg="mod">
          <ac:chgData name="Virginia L. Wright" userId="d3aecbe7-e53b-4e72-addf-d5a839092526" providerId="ADAL" clId="{24399BD2-8369-4B33-A5FF-77BCC149866E}" dt="2024-04-04T19:47:51.878" v="40" actId="1076"/>
          <ac:spMkLst>
            <pc:docMk/>
            <pc:sldMk cId="1983251733" sldId="3179"/>
            <ac:spMk id="2" creationId="{101A82A1-1AC7-6616-087D-1B087D027CFC}"/>
          </ac:spMkLst>
        </pc:spChg>
        <pc:spChg chg="mod ord">
          <ac:chgData name="Virginia L. Wright" userId="d3aecbe7-e53b-4e72-addf-d5a839092526" providerId="ADAL" clId="{24399BD2-8369-4B33-A5FF-77BCC149866E}" dt="2024-04-04T19:50:12.029" v="48" actId="700"/>
          <ac:spMkLst>
            <pc:docMk/>
            <pc:sldMk cId="1983251733" sldId="3179"/>
            <ac:spMk id="4" creationId="{6067144B-B2C3-9969-A6A6-86A277C4C076}"/>
          </ac:spMkLst>
        </pc:spChg>
        <pc:spChg chg="mod ord">
          <ac:chgData name="Virginia L. Wright" userId="d3aecbe7-e53b-4e72-addf-d5a839092526" providerId="ADAL" clId="{24399BD2-8369-4B33-A5FF-77BCC149866E}" dt="2024-04-04T19:50:12.029" v="48" actId="700"/>
          <ac:spMkLst>
            <pc:docMk/>
            <pc:sldMk cId="1983251733" sldId="3179"/>
            <ac:spMk id="5" creationId="{D2BC9438-0321-9F94-21D9-9AC07178F9CD}"/>
          </ac:spMkLst>
        </pc:spChg>
        <pc:spChg chg="add del mod ord">
          <ac:chgData name="Virginia L. Wright" userId="d3aecbe7-e53b-4e72-addf-d5a839092526" providerId="ADAL" clId="{24399BD2-8369-4B33-A5FF-77BCC149866E}" dt="2024-04-04T19:50:00.269" v="47" actId="700"/>
          <ac:spMkLst>
            <pc:docMk/>
            <pc:sldMk cId="1983251733" sldId="3179"/>
            <ac:spMk id="10" creationId="{344E2378-67DB-A0FD-5E4C-7F10B303241E}"/>
          </ac:spMkLst>
        </pc:spChg>
        <pc:spChg chg="add del mod ord">
          <ac:chgData name="Virginia L. Wright" userId="d3aecbe7-e53b-4e72-addf-d5a839092526" providerId="ADAL" clId="{24399BD2-8369-4B33-A5FF-77BCC149866E}" dt="2024-04-04T19:50:12.029" v="48" actId="700"/>
          <ac:spMkLst>
            <pc:docMk/>
            <pc:sldMk cId="1983251733" sldId="3179"/>
            <ac:spMk id="12" creationId="{D7624A71-23D0-5ED9-5C09-3EEEF8864737}"/>
          </ac:spMkLst>
        </pc:spChg>
        <pc:spChg chg="add del mod ord">
          <ac:chgData name="Virginia L. Wright" userId="d3aecbe7-e53b-4e72-addf-d5a839092526" providerId="ADAL" clId="{24399BD2-8369-4B33-A5FF-77BCC149866E}" dt="2024-04-04T19:50:12.029" v="48" actId="700"/>
          <ac:spMkLst>
            <pc:docMk/>
            <pc:sldMk cId="1983251733" sldId="3179"/>
            <ac:spMk id="13" creationId="{45404B68-2C30-9DEF-028C-D866285A4A64}"/>
          </ac:spMkLst>
        </pc:spChg>
        <pc:spChg chg="add del mod ord">
          <ac:chgData name="Virginia L. Wright" userId="d3aecbe7-e53b-4e72-addf-d5a839092526" providerId="ADAL" clId="{24399BD2-8369-4B33-A5FF-77BCC149866E}" dt="2024-04-04T19:50:19.143" v="49" actId="478"/>
          <ac:spMkLst>
            <pc:docMk/>
            <pc:sldMk cId="1983251733" sldId="3179"/>
            <ac:spMk id="14" creationId="{9A90A7BC-44FC-CFB2-C872-CF80780E8961}"/>
          </ac:spMkLst>
        </pc:spChg>
        <pc:cxnChg chg="mod">
          <ac:chgData name="Virginia L. Wright" userId="d3aecbe7-e53b-4e72-addf-d5a839092526" providerId="ADAL" clId="{24399BD2-8369-4B33-A5FF-77BCC149866E}" dt="2024-04-04T19:47:46.409" v="39" actId="14100"/>
          <ac:cxnSpMkLst>
            <pc:docMk/>
            <pc:sldMk cId="1983251733" sldId="3179"/>
            <ac:cxnSpMk id="7" creationId="{67EE033F-572D-27C7-28FB-81F5F7A16134}"/>
          </ac:cxnSpMkLst>
        </pc:cxnChg>
      </pc:sldChg>
      <pc:sldChg chg="addSp delSp modSp mod modClrScheme chgLayout">
        <pc:chgData name="Virginia L. Wright" userId="d3aecbe7-e53b-4e72-addf-d5a839092526" providerId="ADAL" clId="{24399BD2-8369-4B33-A5FF-77BCC149866E}" dt="2024-04-04T19:50:31.436" v="51" actId="478"/>
        <pc:sldMkLst>
          <pc:docMk/>
          <pc:sldMk cId="398381295" sldId="3180"/>
        </pc:sldMkLst>
        <pc:spChg chg="mod ord">
          <ac:chgData name="Virginia L. Wright" userId="d3aecbe7-e53b-4e72-addf-d5a839092526" providerId="ADAL" clId="{24399BD2-8369-4B33-A5FF-77BCC149866E}" dt="2024-04-04T19:50:27.742" v="50" actId="700"/>
          <ac:spMkLst>
            <pc:docMk/>
            <pc:sldMk cId="398381295" sldId="3180"/>
            <ac:spMk id="4" creationId="{6067144B-B2C3-9969-A6A6-86A277C4C076}"/>
          </ac:spMkLst>
        </pc:spChg>
        <pc:spChg chg="mod ord">
          <ac:chgData name="Virginia L. Wright" userId="d3aecbe7-e53b-4e72-addf-d5a839092526" providerId="ADAL" clId="{24399BD2-8369-4B33-A5FF-77BCC149866E}" dt="2024-04-04T19:50:27.742" v="50" actId="700"/>
          <ac:spMkLst>
            <pc:docMk/>
            <pc:sldMk cId="398381295" sldId="3180"/>
            <ac:spMk id="5" creationId="{D2BC9438-0321-9F94-21D9-9AC07178F9CD}"/>
          </ac:spMkLst>
        </pc:spChg>
        <pc:spChg chg="add del mod ord">
          <ac:chgData name="Virginia L. Wright" userId="d3aecbe7-e53b-4e72-addf-d5a839092526" providerId="ADAL" clId="{24399BD2-8369-4B33-A5FF-77BCC149866E}" dt="2024-04-04T19:50:31.436" v="51" actId="478"/>
          <ac:spMkLst>
            <pc:docMk/>
            <pc:sldMk cId="398381295" sldId="3180"/>
            <ac:spMk id="12" creationId="{EE591A43-1288-8B45-7A44-B7799F0F57A4}"/>
          </ac:spMkLst>
        </pc:spChg>
      </pc:sldChg>
      <pc:sldChg chg="addSp delSp modSp mod modClrScheme chgLayout">
        <pc:chgData name="Virginia L. Wright" userId="d3aecbe7-e53b-4e72-addf-d5a839092526" providerId="ADAL" clId="{24399BD2-8369-4B33-A5FF-77BCC149866E}" dt="2024-04-04T19:54:39.772" v="104" actId="1076"/>
        <pc:sldMkLst>
          <pc:docMk/>
          <pc:sldMk cId="171212342" sldId="3212"/>
        </pc:sldMkLst>
        <pc:spChg chg="mod ord">
          <ac:chgData name="Virginia L. Wright" userId="d3aecbe7-e53b-4e72-addf-d5a839092526" providerId="ADAL" clId="{24399BD2-8369-4B33-A5FF-77BCC149866E}" dt="2024-04-04T19:53:48.199" v="93" actId="1076"/>
          <ac:spMkLst>
            <pc:docMk/>
            <pc:sldMk cId="171212342" sldId="3212"/>
            <ac:spMk id="2" creationId="{2F3C8157-9F84-3C57-E048-201A14C1E3B3}"/>
          </ac:spMkLst>
        </pc:spChg>
        <pc:spChg chg="add del mod ord">
          <ac:chgData name="Virginia L. Wright" userId="d3aecbe7-e53b-4e72-addf-d5a839092526" providerId="ADAL" clId="{24399BD2-8369-4B33-A5FF-77BCC149866E}" dt="2024-04-04T19:54:19.342" v="100" actId="478"/>
          <ac:spMkLst>
            <pc:docMk/>
            <pc:sldMk cId="171212342" sldId="3212"/>
            <ac:spMk id="3" creationId="{8C998E53-1EB1-1F78-07F5-F27235A596DD}"/>
          </ac:spMkLst>
        </pc:spChg>
        <pc:graphicFrameChg chg="mod ord modGraphic">
          <ac:chgData name="Virginia L. Wright" userId="d3aecbe7-e53b-4e72-addf-d5a839092526" providerId="ADAL" clId="{24399BD2-8369-4B33-A5FF-77BCC149866E}" dt="2024-04-04T19:54:39.772" v="104" actId="1076"/>
          <ac:graphicFrameMkLst>
            <pc:docMk/>
            <pc:sldMk cId="171212342" sldId="3212"/>
            <ac:graphicFrameMk id="4" creationId="{C65A54C7-9FE5-4747-0509-D79771AC6859}"/>
          </ac:graphicFrameMkLst>
        </pc:graphicFrameChg>
      </pc:sldChg>
      <pc:sldChg chg="modSp mod">
        <pc:chgData name="Virginia L. Wright" userId="d3aecbe7-e53b-4e72-addf-d5a839092526" providerId="ADAL" clId="{24399BD2-8369-4B33-A5FF-77BCC149866E}" dt="2024-04-04T19:45:43.869" v="28" actId="27636"/>
        <pc:sldMkLst>
          <pc:docMk/>
          <pc:sldMk cId="2176331565" sldId="3222"/>
        </pc:sldMkLst>
        <pc:spChg chg="mod">
          <ac:chgData name="Virginia L. Wright" userId="d3aecbe7-e53b-4e72-addf-d5a839092526" providerId="ADAL" clId="{24399BD2-8369-4B33-A5FF-77BCC149866E}" dt="2024-04-04T19:45:43.869" v="28" actId="27636"/>
          <ac:spMkLst>
            <pc:docMk/>
            <pc:sldMk cId="2176331565" sldId="3222"/>
            <ac:spMk id="3" creationId="{9D7A35D1-B9D2-E371-B2C7-E2B75B04F5AB}"/>
          </ac:spMkLst>
        </pc:spChg>
      </pc:sldChg>
      <pc:sldChg chg="modSp mod modClrScheme chgLayout">
        <pc:chgData name="Virginia L. Wright" userId="d3aecbe7-e53b-4e72-addf-d5a839092526" providerId="ADAL" clId="{24399BD2-8369-4B33-A5FF-77BCC149866E}" dt="2024-04-04T19:51:56.517" v="78" actId="1076"/>
        <pc:sldMkLst>
          <pc:docMk/>
          <pc:sldMk cId="3836675768" sldId="3223"/>
        </pc:sldMkLst>
        <pc:spChg chg="mod ord">
          <ac:chgData name="Virginia L. Wright" userId="d3aecbe7-e53b-4e72-addf-d5a839092526" providerId="ADAL" clId="{24399BD2-8369-4B33-A5FF-77BCC149866E}" dt="2024-04-04T19:51:56.517" v="78" actId="1076"/>
          <ac:spMkLst>
            <pc:docMk/>
            <pc:sldMk cId="3836675768" sldId="3223"/>
            <ac:spMk id="2" creationId="{93962C7D-F4DE-44A5-B8E0-494ACD6E9996}"/>
          </ac:spMkLst>
        </pc:spChg>
        <pc:spChg chg="mod ord">
          <ac:chgData name="Virginia L. Wright" userId="d3aecbe7-e53b-4e72-addf-d5a839092526" providerId="ADAL" clId="{24399BD2-8369-4B33-A5FF-77BCC149866E}" dt="2024-04-04T19:51:48.685" v="77" actId="14100"/>
          <ac:spMkLst>
            <pc:docMk/>
            <pc:sldMk cId="3836675768" sldId="3223"/>
            <ac:spMk id="3" creationId="{EB80A29D-23FA-429D-9B66-13F8EF5FF50B}"/>
          </ac:spMkLst>
        </pc:spChg>
      </pc:sldChg>
      <pc:sldChg chg="addSp delSp modSp mod modClrScheme chgLayout">
        <pc:chgData name="Virginia L. Wright" userId="d3aecbe7-e53b-4e72-addf-d5a839092526" providerId="ADAL" clId="{24399BD2-8369-4B33-A5FF-77BCC149866E}" dt="2024-04-04T19:52:07.614" v="79" actId="700"/>
        <pc:sldMkLst>
          <pc:docMk/>
          <pc:sldMk cId="4095306268" sldId="3224"/>
        </pc:sldMkLst>
        <pc:spChg chg="add mod ord">
          <ac:chgData name="Virginia L. Wright" userId="d3aecbe7-e53b-4e72-addf-d5a839092526" providerId="ADAL" clId="{24399BD2-8369-4B33-A5FF-77BCC149866E}" dt="2024-04-04T19:52:07.614" v="79" actId="700"/>
          <ac:spMkLst>
            <pc:docMk/>
            <pc:sldMk cId="4095306268" sldId="3224"/>
            <ac:spMk id="2" creationId="{755DBA67-E34C-CB50-4EB5-10819DC1E73A}"/>
          </ac:spMkLst>
        </pc:spChg>
        <pc:spChg chg="mod ord">
          <ac:chgData name="Virginia L. Wright" userId="d3aecbe7-e53b-4e72-addf-d5a839092526" providerId="ADAL" clId="{24399BD2-8369-4B33-A5FF-77BCC149866E}" dt="2024-04-04T19:52:07.614" v="79" actId="700"/>
          <ac:spMkLst>
            <pc:docMk/>
            <pc:sldMk cId="4095306268" sldId="3224"/>
            <ac:spMk id="4" creationId="{19521546-645E-890B-A6FF-2FA8CDDC0255}"/>
          </ac:spMkLst>
        </pc:spChg>
        <pc:spChg chg="mod ord">
          <ac:chgData name="Virginia L. Wright" userId="d3aecbe7-e53b-4e72-addf-d5a839092526" providerId="ADAL" clId="{24399BD2-8369-4B33-A5FF-77BCC149866E}" dt="2024-04-04T19:52:07.614" v="79" actId="700"/>
          <ac:spMkLst>
            <pc:docMk/>
            <pc:sldMk cId="4095306268" sldId="3224"/>
            <ac:spMk id="5" creationId="{209056C5-858B-3D52-1D3B-11ECAFDE6F92}"/>
          </ac:spMkLst>
        </pc:spChg>
        <pc:spChg chg="del mod ord">
          <ac:chgData name="Virginia L. Wright" userId="d3aecbe7-e53b-4e72-addf-d5a839092526" providerId="ADAL" clId="{24399BD2-8369-4B33-A5FF-77BCC149866E}" dt="2024-04-04T19:52:07.614" v="79" actId="700"/>
          <ac:spMkLst>
            <pc:docMk/>
            <pc:sldMk cId="4095306268" sldId="3224"/>
            <ac:spMk id="6" creationId="{3F229169-E977-8037-4FB1-CEEFCB87DF95}"/>
          </ac:spMkLst>
        </pc:spChg>
      </pc:sldChg>
    </pc:docChg>
  </pc:docChgLst>
  <pc:docChgLst>
    <pc:chgData name="Virginia L. Wright" userId="d3aecbe7-e53b-4e72-addf-d5a839092526" providerId="ADAL" clId="{605FA740-AC25-4672-AE4B-84826B42E98F}"/>
    <pc:docChg chg="undo custSel addSld delSld modSld sldOrd">
      <pc:chgData name="Virginia L. Wright" userId="d3aecbe7-e53b-4e72-addf-d5a839092526" providerId="ADAL" clId="{605FA740-AC25-4672-AE4B-84826B42E98F}" dt="2024-04-08T14:41:51.777" v="135" actId="1076"/>
      <pc:docMkLst>
        <pc:docMk/>
      </pc:docMkLst>
      <pc:sldChg chg="del">
        <pc:chgData name="Virginia L. Wright" userId="d3aecbe7-e53b-4e72-addf-d5a839092526" providerId="ADAL" clId="{605FA740-AC25-4672-AE4B-84826B42E98F}" dt="2024-04-08T14:33:47.813" v="0" actId="2696"/>
        <pc:sldMkLst>
          <pc:docMk/>
          <pc:sldMk cId="0" sldId="257"/>
        </pc:sldMkLst>
      </pc:sldChg>
      <pc:sldChg chg="del">
        <pc:chgData name="Virginia L. Wright" userId="d3aecbe7-e53b-4e72-addf-d5a839092526" providerId="ADAL" clId="{605FA740-AC25-4672-AE4B-84826B42E98F}" dt="2024-04-08T14:33:47.813" v="0" actId="2696"/>
        <pc:sldMkLst>
          <pc:docMk/>
          <pc:sldMk cId="0" sldId="258"/>
        </pc:sldMkLst>
      </pc:sldChg>
      <pc:sldChg chg="del">
        <pc:chgData name="Virginia L. Wright" userId="d3aecbe7-e53b-4e72-addf-d5a839092526" providerId="ADAL" clId="{605FA740-AC25-4672-AE4B-84826B42E98F}" dt="2024-04-08T14:33:47.813" v="0" actId="2696"/>
        <pc:sldMkLst>
          <pc:docMk/>
          <pc:sldMk cId="0" sldId="263"/>
        </pc:sldMkLst>
      </pc:sldChg>
      <pc:sldChg chg="del">
        <pc:chgData name="Virginia L. Wright" userId="d3aecbe7-e53b-4e72-addf-d5a839092526" providerId="ADAL" clId="{605FA740-AC25-4672-AE4B-84826B42E98F}" dt="2024-04-08T14:33:47.813" v="0" actId="2696"/>
        <pc:sldMkLst>
          <pc:docMk/>
          <pc:sldMk cId="0" sldId="264"/>
        </pc:sldMkLst>
      </pc:sldChg>
      <pc:sldChg chg="del">
        <pc:chgData name="Virginia L. Wright" userId="d3aecbe7-e53b-4e72-addf-d5a839092526" providerId="ADAL" clId="{605FA740-AC25-4672-AE4B-84826B42E98F}" dt="2024-04-08T14:33:47.813" v="0" actId="2696"/>
        <pc:sldMkLst>
          <pc:docMk/>
          <pc:sldMk cId="0" sldId="266"/>
        </pc:sldMkLst>
      </pc:sldChg>
      <pc:sldChg chg="del">
        <pc:chgData name="Virginia L. Wright" userId="d3aecbe7-e53b-4e72-addf-d5a839092526" providerId="ADAL" clId="{605FA740-AC25-4672-AE4B-84826B42E98F}" dt="2024-04-08T14:33:47.813" v="0" actId="2696"/>
        <pc:sldMkLst>
          <pc:docMk/>
          <pc:sldMk cId="0" sldId="267"/>
        </pc:sldMkLst>
      </pc:sldChg>
      <pc:sldChg chg="del">
        <pc:chgData name="Virginia L. Wright" userId="d3aecbe7-e53b-4e72-addf-d5a839092526" providerId="ADAL" clId="{605FA740-AC25-4672-AE4B-84826B42E98F}" dt="2024-04-08T14:33:47.813" v="0" actId="2696"/>
        <pc:sldMkLst>
          <pc:docMk/>
          <pc:sldMk cId="0" sldId="268"/>
        </pc:sldMkLst>
      </pc:sldChg>
      <pc:sldChg chg="del">
        <pc:chgData name="Virginia L. Wright" userId="d3aecbe7-e53b-4e72-addf-d5a839092526" providerId="ADAL" clId="{605FA740-AC25-4672-AE4B-84826B42E98F}" dt="2024-04-08T14:33:47.813" v="0" actId="2696"/>
        <pc:sldMkLst>
          <pc:docMk/>
          <pc:sldMk cId="0" sldId="269"/>
        </pc:sldMkLst>
      </pc:sldChg>
      <pc:sldChg chg="del">
        <pc:chgData name="Virginia L. Wright" userId="d3aecbe7-e53b-4e72-addf-d5a839092526" providerId="ADAL" clId="{605FA740-AC25-4672-AE4B-84826B42E98F}" dt="2024-04-08T14:33:47.813" v="0" actId="2696"/>
        <pc:sldMkLst>
          <pc:docMk/>
          <pc:sldMk cId="0" sldId="270"/>
        </pc:sldMkLst>
      </pc:sldChg>
      <pc:sldChg chg="del">
        <pc:chgData name="Virginia L. Wright" userId="d3aecbe7-e53b-4e72-addf-d5a839092526" providerId="ADAL" clId="{605FA740-AC25-4672-AE4B-84826B42E98F}" dt="2024-04-08T14:33:47.813" v="0" actId="2696"/>
        <pc:sldMkLst>
          <pc:docMk/>
          <pc:sldMk cId="0" sldId="271"/>
        </pc:sldMkLst>
      </pc:sldChg>
      <pc:sldChg chg="modSp mod">
        <pc:chgData name="Virginia L. Wright" userId="d3aecbe7-e53b-4e72-addf-d5a839092526" providerId="ADAL" clId="{605FA740-AC25-4672-AE4B-84826B42E98F}" dt="2024-04-08T14:39:43.880" v="23" actId="403"/>
        <pc:sldMkLst>
          <pc:docMk/>
          <pc:sldMk cId="3569503372" sldId="1234"/>
        </pc:sldMkLst>
        <pc:spChg chg="mod">
          <ac:chgData name="Virginia L. Wright" userId="d3aecbe7-e53b-4e72-addf-d5a839092526" providerId="ADAL" clId="{605FA740-AC25-4672-AE4B-84826B42E98F}" dt="2024-04-08T14:39:43.880" v="23" actId="403"/>
          <ac:spMkLst>
            <pc:docMk/>
            <pc:sldMk cId="3569503372" sldId="1234"/>
            <ac:spMk id="11" creationId="{1ECECB6F-1517-41E3-8F93-4455814AA505}"/>
          </ac:spMkLst>
        </pc:spChg>
      </pc:sldChg>
      <pc:sldChg chg="modSp mod">
        <pc:chgData name="Virginia L. Wright" userId="d3aecbe7-e53b-4e72-addf-d5a839092526" providerId="ADAL" clId="{605FA740-AC25-4672-AE4B-84826B42E98F}" dt="2024-04-08T14:41:51.777" v="135" actId="1076"/>
        <pc:sldMkLst>
          <pc:docMk/>
          <pc:sldMk cId="2845723231" sldId="3150"/>
        </pc:sldMkLst>
        <pc:spChg chg="mod">
          <ac:chgData name="Virginia L. Wright" userId="d3aecbe7-e53b-4e72-addf-d5a839092526" providerId="ADAL" clId="{605FA740-AC25-4672-AE4B-84826B42E98F}" dt="2024-04-08T14:41:51.777" v="135" actId="1076"/>
          <ac:spMkLst>
            <pc:docMk/>
            <pc:sldMk cId="2845723231" sldId="3150"/>
            <ac:spMk id="2" creationId="{63FC073A-C1B1-4908-C552-FD09AA33C036}"/>
          </ac:spMkLst>
        </pc:spChg>
      </pc:sldChg>
      <pc:sldChg chg="addSp delSp modSp mod ord modClrScheme chgLayout">
        <pc:chgData name="Virginia L. Wright" userId="d3aecbe7-e53b-4e72-addf-d5a839092526" providerId="ADAL" clId="{605FA740-AC25-4672-AE4B-84826B42E98F}" dt="2024-04-08T14:39:56.945" v="25"/>
        <pc:sldMkLst>
          <pc:docMk/>
          <pc:sldMk cId="581808021" sldId="3159"/>
        </pc:sldMkLst>
        <pc:spChg chg="mod ord">
          <ac:chgData name="Virginia L. Wright" userId="d3aecbe7-e53b-4e72-addf-d5a839092526" providerId="ADAL" clId="{605FA740-AC25-4672-AE4B-84826B42E98F}" dt="2024-04-08T14:37:24.595" v="11" actId="1076"/>
          <ac:spMkLst>
            <pc:docMk/>
            <pc:sldMk cId="581808021" sldId="3159"/>
            <ac:spMk id="2" creationId="{642DA5C3-B0DB-34B3-C5E8-D3816958E564}"/>
          </ac:spMkLst>
        </pc:spChg>
        <pc:spChg chg="add del">
          <ac:chgData name="Virginia L. Wright" userId="d3aecbe7-e53b-4e72-addf-d5a839092526" providerId="ADAL" clId="{605FA740-AC25-4672-AE4B-84826B42E98F}" dt="2024-04-08T14:37:20.011" v="10" actId="700"/>
          <ac:spMkLst>
            <pc:docMk/>
            <pc:sldMk cId="581808021" sldId="3159"/>
            <ac:spMk id="3" creationId="{C11CBCED-6019-1835-5F8F-691ABD066793}"/>
          </ac:spMkLst>
        </pc:spChg>
        <pc:spChg chg="add del mod ord">
          <ac:chgData name="Virginia L. Wright" userId="d3aecbe7-e53b-4e72-addf-d5a839092526" providerId="ADAL" clId="{605FA740-AC25-4672-AE4B-84826B42E98F}" dt="2024-04-08T14:37:20.011" v="10" actId="700"/>
          <ac:spMkLst>
            <pc:docMk/>
            <pc:sldMk cId="581808021" sldId="3159"/>
            <ac:spMk id="4" creationId="{AC7D4C4D-127E-7E7D-9C63-1FE9C5A9DDB1}"/>
          </ac:spMkLst>
        </pc:spChg>
        <pc:spChg chg="add del mod ord">
          <ac:chgData name="Virginia L. Wright" userId="d3aecbe7-e53b-4e72-addf-d5a839092526" providerId="ADAL" clId="{605FA740-AC25-4672-AE4B-84826B42E98F}" dt="2024-04-08T14:37:12.106" v="9" actId="700"/>
          <ac:spMkLst>
            <pc:docMk/>
            <pc:sldMk cId="581808021" sldId="3159"/>
            <ac:spMk id="11" creationId="{11F1BBE9-185F-213D-3A00-8F7108836EC2}"/>
          </ac:spMkLst>
        </pc:spChg>
        <pc:spChg chg="add del mod ord">
          <ac:chgData name="Virginia L. Wright" userId="d3aecbe7-e53b-4e72-addf-d5a839092526" providerId="ADAL" clId="{605FA740-AC25-4672-AE4B-84826B42E98F}" dt="2024-04-08T14:37:36.063" v="12" actId="478"/>
          <ac:spMkLst>
            <pc:docMk/>
            <pc:sldMk cId="581808021" sldId="3159"/>
            <ac:spMk id="12" creationId="{75F8ECAC-5B51-3166-35F1-7B2163876A17}"/>
          </ac:spMkLst>
        </pc:spChg>
      </pc:sldChg>
      <pc:sldChg chg="modSp mod">
        <pc:chgData name="Virginia L. Wright" userId="d3aecbe7-e53b-4e72-addf-d5a839092526" providerId="ADAL" clId="{605FA740-AC25-4672-AE4B-84826B42E98F}" dt="2024-04-08T14:38:32.916" v="20" actId="403"/>
        <pc:sldMkLst>
          <pc:docMk/>
          <pc:sldMk cId="3277129481" sldId="3165"/>
        </pc:sldMkLst>
        <pc:spChg chg="mod">
          <ac:chgData name="Virginia L. Wright" userId="d3aecbe7-e53b-4e72-addf-d5a839092526" providerId="ADAL" clId="{605FA740-AC25-4672-AE4B-84826B42E98F}" dt="2024-04-08T14:38:32.916" v="20" actId="403"/>
          <ac:spMkLst>
            <pc:docMk/>
            <pc:sldMk cId="3277129481" sldId="3165"/>
            <ac:spMk id="3" creationId="{7CC1FA9A-387B-222C-718F-1DEB190EE50F}"/>
          </ac:spMkLst>
        </pc:spChg>
      </pc:sldChg>
      <pc:sldChg chg="modSp del mod">
        <pc:chgData name="Virginia L. Wright" userId="d3aecbe7-e53b-4e72-addf-d5a839092526" providerId="ADAL" clId="{605FA740-AC25-4672-AE4B-84826B42E98F}" dt="2024-04-08T14:38:14.480" v="16" actId="47"/>
        <pc:sldMkLst>
          <pc:docMk/>
          <pc:sldMk cId="1879741548" sldId="3217"/>
        </pc:sldMkLst>
        <pc:spChg chg="mod">
          <ac:chgData name="Virginia L. Wright" userId="d3aecbe7-e53b-4e72-addf-d5a839092526" providerId="ADAL" clId="{605FA740-AC25-4672-AE4B-84826B42E98F}" dt="2024-04-08T14:37:51.704" v="13" actId="1076"/>
          <ac:spMkLst>
            <pc:docMk/>
            <pc:sldMk cId="1879741548" sldId="3217"/>
            <ac:spMk id="2" creationId="{CA7758A6-08AC-0881-655C-6DC32682E63D}"/>
          </ac:spMkLst>
        </pc:spChg>
        <pc:spChg chg="mod">
          <ac:chgData name="Virginia L. Wright" userId="d3aecbe7-e53b-4e72-addf-d5a839092526" providerId="ADAL" clId="{605FA740-AC25-4672-AE4B-84826B42E98F}" dt="2024-04-08T14:38:00.607" v="15" actId="14100"/>
          <ac:spMkLst>
            <pc:docMk/>
            <pc:sldMk cId="1879741548" sldId="3217"/>
            <ac:spMk id="3" creationId="{761F821C-1DC4-529D-B3D0-A5E958A76C90}"/>
          </ac:spMkLst>
        </pc:spChg>
        <pc:picChg chg="mod">
          <ac:chgData name="Virginia L. Wright" userId="d3aecbe7-e53b-4e72-addf-d5a839092526" providerId="ADAL" clId="{605FA740-AC25-4672-AE4B-84826B42E98F}" dt="2024-04-08T14:37:54.637" v="14" actId="1076"/>
          <ac:picMkLst>
            <pc:docMk/>
            <pc:sldMk cId="1879741548" sldId="3217"/>
            <ac:picMk id="4" creationId="{497D7DAE-1E73-236B-2678-34635F973AA0}"/>
          </ac:picMkLst>
        </pc:picChg>
      </pc:sldChg>
      <pc:sldChg chg="modSp mod">
        <pc:chgData name="Virginia L. Wright" userId="d3aecbe7-e53b-4e72-addf-d5a839092526" providerId="ADAL" clId="{605FA740-AC25-4672-AE4B-84826B42E98F}" dt="2024-04-08T14:38:20.093" v="17" actId="1076"/>
        <pc:sldMkLst>
          <pc:docMk/>
          <pc:sldMk cId="366114543" sldId="3221"/>
        </pc:sldMkLst>
        <pc:spChg chg="mod">
          <ac:chgData name="Virginia L. Wright" userId="d3aecbe7-e53b-4e72-addf-d5a839092526" providerId="ADAL" clId="{605FA740-AC25-4672-AE4B-84826B42E98F}" dt="2024-04-08T14:38:20.093" v="17" actId="1076"/>
          <ac:spMkLst>
            <pc:docMk/>
            <pc:sldMk cId="366114543" sldId="3221"/>
            <ac:spMk id="2" creationId="{B8B702FF-2C7F-ED8D-01B8-A7BF06332781}"/>
          </ac:spMkLst>
        </pc:spChg>
      </pc:sldChg>
      <pc:sldChg chg="modSp mod">
        <pc:chgData name="Virginia L. Wright" userId="d3aecbe7-e53b-4e72-addf-d5a839092526" providerId="ADAL" clId="{605FA740-AC25-4672-AE4B-84826B42E98F}" dt="2024-04-08T14:36:26.688" v="7" actId="207"/>
        <pc:sldMkLst>
          <pc:docMk/>
          <pc:sldMk cId="3836675768" sldId="3223"/>
        </pc:sldMkLst>
        <pc:spChg chg="mod">
          <ac:chgData name="Virginia L. Wright" userId="d3aecbe7-e53b-4e72-addf-d5a839092526" providerId="ADAL" clId="{605FA740-AC25-4672-AE4B-84826B42E98F}" dt="2024-04-08T14:36:26.688" v="7" actId="207"/>
          <ac:spMkLst>
            <pc:docMk/>
            <pc:sldMk cId="3836675768" sldId="3223"/>
            <ac:spMk id="3" creationId="{EB80A29D-23FA-429D-9B66-13F8EF5FF50B}"/>
          </ac:spMkLst>
        </pc:spChg>
      </pc:sldChg>
      <pc:sldChg chg="new del">
        <pc:chgData name="Virginia L. Wright" userId="d3aecbe7-e53b-4e72-addf-d5a839092526" providerId="ADAL" clId="{605FA740-AC25-4672-AE4B-84826B42E98F}" dt="2024-04-08T14:41:37.565" v="134" actId="47"/>
        <pc:sldMkLst>
          <pc:docMk/>
          <pc:sldMk cId="3387890774" sldId="3225"/>
        </pc:sldMkLst>
      </pc:sldChg>
      <pc:sldChg chg="del">
        <pc:chgData name="Virginia L. Wright" userId="d3aecbe7-e53b-4e72-addf-d5a839092526" providerId="ADAL" clId="{605FA740-AC25-4672-AE4B-84826B42E98F}" dt="2024-04-08T14:38:14.480" v="16" actId="47"/>
        <pc:sldMkLst>
          <pc:docMk/>
          <pc:sldMk cId="1316391963" sldId="3226"/>
        </pc:sldMkLst>
      </pc:sldChg>
      <pc:sldChg chg="modSp add mod">
        <pc:chgData name="Virginia L. Wright" userId="d3aecbe7-e53b-4e72-addf-d5a839092526" providerId="ADAL" clId="{605FA740-AC25-4672-AE4B-84826B42E98F}" dt="2024-04-08T14:41:31.552" v="133" actId="403"/>
        <pc:sldMkLst>
          <pc:docMk/>
          <pc:sldMk cId="3267544145" sldId="3226"/>
        </pc:sldMkLst>
        <pc:spChg chg="mod">
          <ac:chgData name="Virginia L. Wright" userId="d3aecbe7-e53b-4e72-addf-d5a839092526" providerId="ADAL" clId="{605FA740-AC25-4672-AE4B-84826B42E98F}" dt="2024-04-08T14:41:31.552" v="133" actId="403"/>
          <ac:spMkLst>
            <pc:docMk/>
            <pc:sldMk cId="3267544145" sldId="3226"/>
            <ac:spMk id="2" creationId="{755DBA67-E34C-CB50-4EB5-10819DC1E73A}"/>
          </ac:spMkLst>
        </pc:spChg>
        <pc:spChg chg="mod">
          <ac:chgData name="Virginia L. Wright" userId="d3aecbe7-e53b-4e72-addf-d5a839092526" providerId="ADAL" clId="{605FA740-AC25-4672-AE4B-84826B42E98F}" dt="2024-04-08T14:40:52.609" v="37" actId="20577"/>
          <ac:spMkLst>
            <pc:docMk/>
            <pc:sldMk cId="3267544145" sldId="3226"/>
            <ac:spMk id="5" creationId="{209056C5-858B-3D52-1D3B-11ECAFDE6F92}"/>
          </ac:spMkLst>
        </pc:spChg>
      </pc:sldChg>
      <pc:sldMasterChg chg="delSldLayout">
        <pc:chgData name="Virginia L. Wright" userId="d3aecbe7-e53b-4e72-addf-d5a839092526" providerId="ADAL" clId="{605FA740-AC25-4672-AE4B-84826B42E98F}" dt="2024-04-08T14:33:47.813" v="0" actId="2696"/>
        <pc:sldMasterMkLst>
          <pc:docMk/>
          <pc:sldMasterMk cId="0" sldId="2147483684"/>
        </pc:sldMasterMkLst>
        <pc:sldLayoutChg chg="del">
          <pc:chgData name="Virginia L. Wright" userId="d3aecbe7-e53b-4e72-addf-d5a839092526" providerId="ADAL" clId="{605FA740-AC25-4672-AE4B-84826B42E98F}" dt="2024-04-08T14:33:47.813" v="0" actId="2696"/>
          <pc:sldLayoutMkLst>
            <pc:docMk/>
            <pc:sldMasterMk cId="0" sldId="2147483684"/>
            <pc:sldLayoutMk cId="0" sldId="2147483649"/>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55"/>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56"/>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58"/>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59"/>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61"/>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62"/>
          </pc:sldLayoutMkLst>
        </pc:sldLayoutChg>
        <pc:sldLayoutChg chg="del">
          <pc:chgData name="Virginia L. Wright" userId="d3aecbe7-e53b-4e72-addf-d5a839092526" providerId="ADAL" clId="{605FA740-AC25-4672-AE4B-84826B42E98F}" dt="2024-04-08T14:33:47.813" v="0" actId="2696"/>
          <pc:sldLayoutMkLst>
            <pc:docMk/>
            <pc:sldMasterMk cId="0" sldId="2147483684"/>
            <pc:sldLayoutMk cId="0"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077A5-1915-45C6-9276-86665487414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8785D9F-0B55-4068-B4E9-E0B2F384C0CC}">
      <dgm:prSet phldrT="[Text]" custT="1"/>
      <dgm:spPr>
        <a:solidFill>
          <a:schemeClr val="accent1">
            <a:lumMod val="75000"/>
          </a:schemeClr>
        </a:solidFill>
      </dgm:spPr>
      <dgm:t>
        <a:bodyPr/>
        <a:lstStyle/>
        <a:p>
          <a:r>
            <a:rPr lang="en-US" sz="1400" dirty="0">
              <a:latin typeface="Franklin Gothic Demi" panose="020B0703020102020204" pitchFamily="34" charset="0"/>
            </a:rPr>
            <a:t>Cyber-Informed Engineering COP</a:t>
          </a:r>
        </a:p>
        <a:p>
          <a:r>
            <a:rPr lang="en-US" sz="900" dirty="0"/>
            <a:t>Quarterly</a:t>
          </a:r>
        </a:p>
        <a:p>
          <a:r>
            <a:rPr lang="en-US" sz="900" dirty="0"/>
            <a:t>11 AM ET on the 2nd Wednesday of January, April, July, and October</a:t>
          </a:r>
        </a:p>
      </dgm:t>
    </dgm:pt>
    <dgm:pt modelId="{0C45F3F9-657F-41DB-80A5-8982D56E2E9F}" type="parTrans" cxnId="{6B1302C6-AA5E-4388-B30E-7747DCDE4C89}">
      <dgm:prSet/>
      <dgm:spPr/>
      <dgm:t>
        <a:bodyPr/>
        <a:lstStyle/>
        <a:p>
          <a:endParaRPr lang="en-US"/>
        </a:p>
      </dgm:t>
    </dgm:pt>
    <dgm:pt modelId="{D74EB655-6259-4568-981E-F8B8B8F05B1F}" type="sibTrans" cxnId="{6B1302C6-AA5E-4388-B30E-7747DCDE4C89}">
      <dgm:prSet/>
      <dgm:spPr/>
      <dgm:t>
        <a:bodyPr/>
        <a:lstStyle/>
        <a:p>
          <a:endParaRPr lang="en-US"/>
        </a:p>
      </dgm:t>
    </dgm:pt>
    <dgm:pt modelId="{2CE3E2B9-0C7A-4873-8CCD-AC5DFA9AA6D8}">
      <dgm:prSet phldrT="[Text]" custT="1"/>
      <dgm:spPr>
        <a:solidFill>
          <a:schemeClr val="tx2"/>
        </a:solidFill>
      </dgm:spPr>
      <dgm:t>
        <a:bodyPr/>
        <a:lstStyle/>
        <a:p>
          <a:r>
            <a:rPr lang="en-US" sz="1800" dirty="0">
              <a:solidFill>
                <a:schemeClr val="bg1"/>
              </a:solidFill>
              <a:latin typeface="Franklin Gothic Demi" panose="020B0703020102020204" pitchFamily="34" charset="0"/>
            </a:rPr>
            <a:t>CIE Standards WG</a:t>
          </a:r>
        </a:p>
        <a:p>
          <a:r>
            <a:rPr lang="en-US" sz="1100" dirty="0">
              <a:solidFill>
                <a:schemeClr val="bg1"/>
              </a:solidFill>
            </a:rPr>
            <a:t>Monthly</a:t>
          </a:r>
        </a:p>
        <a:p>
          <a:r>
            <a:rPr lang="en-US" sz="1100" baseline="0" dirty="0">
              <a:solidFill>
                <a:schemeClr val="bg1"/>
              </a:solidFill>
            </a:rPr>
            <a:t>1st</a:t>
          </a:r>
          <a:r>
            <a:rPr lang="en-US" sz="1100" dirty="0">
              <a:solidFill>
                <a:schemeClr val="bg1"/>
              </a:solidFill>
            </a:rPr>
            <a:t> Wednesday, 9 AM MT / 11 AM ET</a:t>
          </a:r>
        </a:p>
      </dgm:t>
    </dgm:pt>
    <dgm:pt modelId="{3EDD4EF6-DF3D-4D9B-BA66-A598396E1848}" type="parTrans" cxnId="{FACD16FF-52B9-4080-85AF-553A844045AF}">
      <dgm:prSet>
        <dgm:style>
          <a:lnRef idx="1">
            <a:schemeClr val="accent3"/>
          </a:lnRef>
          <a:fillRef idx="0">
            <a:schemeClr val="accent3"/>
          </a:fillRef>
          <a:effectRef idx="0">
            <a:schemeClr val="accent3"/>
          </a:effectRef>
          <a:fontRef idx="minor">
            <a:schemeClr val="tx1"/>
          </a:fontRef>
        </dgm:style>
      </dgm:prSet>
      <dgm:spPr>
        <a:ln>
          <a:solidFill>
            <a:schemeClr val="accent1"/>
          </a:solidFill>
        </a:ln>
      </dgm:spPr>
      <dgm:t>
        <a:bodyPr/>
        <a:lstStyle/>
        <a:p>
          <a:endParaRPr lang="en-US"/>
        </a:p>
      </dgm:t>
    </dgm:pt>
    <dgm:pt modelId="{33F147AB-A195-4464-A07A-39DCDBC68778}" type="sibTrans" cxnId="{FACD16FF-52B9-4080-85AF-553A844045AF}">
      <dgm:prSet/>
      <dgm:spPr/>
      <dgm:t>
        <a:bodyPr/>
        <a:lstStyle/>
        <a:p>
          <a:endParaRPr lang="en-US"/>
        </a:p>
      </dgm:t>
    </dgm:pt>
    <dgm:pt modelId="{64610DC1-F93B-4C19-A23E-FA06B135E75E}">
      <dgm:prSet phldrT="[Text]" custT="1"/>
      <dgm:spPr>
        <a:solidFill>
          <a:schemeClr val="tx2"/>
        </a:solidFill>
      </dgm:spPr>
      <dgm:t>
        <a:bodyPr/>
        <a:lstStyle/>
        <a:p>
          <a:r>
            <a:rPr lang="en-US" sz="1800" dirty="0">
              <a:solidFill>
                <a:schemeClr val="bg1"/>
              </a:solidFill>
              <a:latin typeface="Franklin Gothic Demi" panose="020B0703020102020204" pitchFamily="34" charset="0"/>
            </a:rPr>
            <a:t>CIE Education WG</a:t>
          </a:r>
        </a:p>
        <a:p>
          <a:r>
            <a:rPr lang="en-US" sz="1100" dirty="0">
              <a:solidFill>
                <a:schemeClr val="bg1"/>
              </a:solidFill>
            </a:rPr>
            <a:t>Monthly</a:t>
          </a:r>
        </a:p>
        <a:p>
          <a:r>
            <a:rPr lang="en-US" sz="1100" dirty="0">
              <a:solidFill>
                <a:schemeClr val="bg1"/>
              </a:solidFill>
            </a:rPr>
            <a:t>3rd Wednesday, 9 AM MT / 11 AM ET</a:t>
          </a:r>
        </a:p>
      </dgm:t>
    </dgm:pt>
    <dgm:pt modelId="{BCFC3EFA-F2E3-49D4-A6EA-1FD5CFDAD15B}" type="parTrans" cxnId="{F0A5DECA-18DF-4257-9251-DD83FB7CE40C}">
      <dgm:prSet>
        <dgm:style>
          <a:lnRef idx="1">
            <a:schemeClr val="accent3"/>
          </a:lnRef>
          <a:fillRef idx="0">
            <a:schemeClr val="accent3"/>
          </a:fillRef>
          <a:effectRef idx="0">
            <a:schemeClr val="accent3"/>
          </a:effectRef>
          <a:fontRef idx="minor">
            <a:schemeClr val="tx1"/>
          </a:fontRef>
        </dgm:style>
      </dgm:prSet>
      <dgm:spPr>
        <a:ln>
          <a:solidFill>
            <a:schemeClr val="accent1">
              <a:lumMod val="75000"/>
            </a:schemeClr>
          </a:solidFill>
        </a:ln>
      </dgm:spPr>
      <dgm:t>
        <a:bodyPr/>
        <a:lstStyle/>
        <a:p>
          <a:endParaRPr lang="en-US"/>
        </a:p>
      </dgm:t>
    </dgm:pt>
    <dgm:pt modelId="{C37FEED3-6E54-46DB-9A94-639612E23F99}" type="sibTrans" cxnId="{F0A5DECA-18DF-4257-9251-DD83FB7CE40C}">
      <dgm:prSet/>
      <dgm:spPr/>
      <dgm:t>
        <a:bodyPr/>
        <a:lstStyle/>
        <a:p>
          <a:endParaRPr lang="en-US"/>
        </a:p>
      </dgm:t>
    </dgm:pt>
    <dgm:pt modelId="{FB0FFBE4-5C3C-4AD6-8A75-2B66F8D4C5B1}">
      <dgm:prSet phldrT="[Text]" custT="1"/>
      <dgm:spPr>
        <a:solidFill>
          <a:srgbClr val="BA0C2F"/>
        </a:solidFill>
      </dgm:spPr>
      <dgm:t>
        <a:bodyPr/>
        <a:lstStyle/>
        <a:p>
          <a:r>
            <a:rPr lang="en-US" sz="1800" dirty="0">
              <a:solidFill>
                <a:schemeClr val="bg1"/>
              </a:solidFill>
              <a:latin typeface="Franklin Gothic Demi" panose="020B0703020102020204" pitchFamily="34" charset="0"/>
            </a:rPr>
            <a:t>CIE Implementation WG</a:t>
          </a:r>
        </a:p>
        <a:p>
          <a:r>
            <a:rPr lang="en-US" sz="1100" dirty="0">
              <a:solidFill>
                <a:schemeClr val="bg1"/>
              </a:solidFill>
            </a:rPr>
            <a:t>Monthly </a:t>
          </a:r>
        </a:p>
        <a:p>
          <a:r>
            <a:rPr lang="en-US" sz="1100" dirty="0">
              <a:solidFill>
                <a:schemeClr val="bg1"/>
              </a:solidFill>
            </a:rPr>
            <a:t>4th Wednesday, 9 AM MT / 11 AM ET</a:t>
          </a:r>
        </a:p>
      </dgm:t>
    </dgm:pt>
    <dgm:pt modelId="{2CD03B85-CA71-435C-A565-A2A8B66C26A8}" type="sibTrans" cxnId="{C11B2B8A-5DFB-4B19-AC58-9E2AF5781AEE}">
      <dgm:prSet/>
      <dgm:spPr/>
      <dgm:t>
        <a:bodyPr/>
        <a:lstStyle/>
        <a:p>
          <a:endParaRPr lang="en-US"/>
        </a:p>
      </dgm:t>
    </dgm:pt>
    <dgm:pt modelId="{6730F360-EA30-46B3-9059-5741EA0B9D76}" type="parTrans" cxnId="{C11B2B8A-5DFB-4B19-AC58-9E2AF5781AEE}">
      <dgm:prSet>
        <dgm:style>
          <a:lnRef idx="1">
            <a:schemeClr val="accent3"/>
          </a:lnRef>
          <a:fillRef idx="0">
            <a:schemeClr val="accent3"/>
          </a:fillRef>
          <a:effectRef idx="0">
            <a:schemeClr val="accent3"/>
          </a:effectRef>
          <a:fontRef idx="minor">
            <a:schemeClr val="tx1"/>
          </a:fontRef>
        </dgm:style>
      </dgm:prSet>
      <dgm:spPr>
        <a:ln>
          <a:solidFill>
            <a:schemeClr val="accent1"/>
          </a:solidFill>
        </a:ln>
      </dgm:spPr>
      <dgm:t>
        <a:bodyPr/>
        <a:lstStyle/>
        <a:p>
          <a:endParaRPr lang="en-US"/>
        </a:p>
      </dgm:t>
    </dgm:pt>
    <dgm:pt modelId="{7B5D6FA3-389E-46BA-84FF-E95225F653D0}" type="pres">
      <dgm:prSet presAssocID="{EAC077A5-1915-45C6-9276-866654874149}" presName="hierChild1" presStyleCnt="0">
        <dgm:presLayoutVars>
          <dgm:orgChart val="1"/>
          <dgm:chPref val="1"/>
          <dgm:dir/>
          <dgm:animOne val="branch"/>
          <dgm:animLvl val="lvl"/>
          <dgm:resizeHandles/>
        </dgm:presLayoutVars>
      </dgm:prSet>
      <dgm:spPr/>
    </dgm:pt>
    <dgm:pt modelId="{450DB328-3C25-41A6-9B0B-9C14E01EBAEE}" type="pres">
      <dgm:prSet presAssocID="{78785D9F-0B55-4068-B4E9-E0B2F384C0CC}" presName="hierRoot1" presStyleCnt="0">
        <dgm:presLayoutVars>
          <dgm:hierBranch val="init"/>
        </dgm:presLayoutVars>
      </dgm:prSet>
      <dgm:spPr/>
    </dgm:pt>
    <dgm:pt modelId="{D6E99369-CCFB-4C8E-880E-D6488724BE79}" type="pres">
      <dgm:prSet presAssocID="{78785D9F-0B55-4068-B4E9-E0B2F384C0CC}" presName="rootComposite1" presStyleCnt="0"/>
      <dgm:spPr/>
    </dgm:pt>
    <dgm:pt modelId="{5B0BE6AF-F8C8-4104-8360-4B1F7F99D312}" type="pres">
      <dgm:prSet presAssocID="{78785D9F-0B55-4068-B4E9-E0B2F384C0CC}" presName="rootText1" presStyleLbl="node0" presStyleIdx="0" presStyleCnt="1" custLinFactNeighborX="-224" custLinFactNeighborY="-483">
        <dgm:presLayoutVars>
          <dgm:chPref val="3"/>
        </dgm:presLayoutVars>
      </dgm:prSet>
      <dgm:spPr/>
    </dgm:pt>
    <dgm:pt modelId="{CEDD6715-6732-4230-8811-66864DCA19DB}" type="pres">
      <dgm:prSet presAssocID="{78785D9F-0B55-4068-B4E9-E0B2F384C0CC}" presName="rootConnector1" presStyleLbl="node1" presStyleIdx="0" presStyleCnt="0"/>
      <dgm:spPr/>
    </dgm:pt>
    <dgm:pt modelId="{F0F1240C-3297-491E-BF3C-08909A2F82F3}" type="pres">
      <dgm:prSet presAssocID="{78785D9F-0B55-4068-B4E9-E0B2F384C0CC}" presName="hierChild2" presStyleCnt="0"/>
      <dgm:spPr/>
    </dgm:pt>
    <dgm:pt modelId="{250ACABF-68C8-4F19-9EDA-A6410C211C41}" type="pres">
      <dgm:prSet presAssocID="{3EDD4EF6-DF3D-4D9B-BA66-A598396E1848}" presName="Name64" presStyleLbl="parChTrans1D2" presStyleIdx="0" presStyleCnt="3"/>
      <dgm:spPr/>
    </dgm:pt>
    <dgm:pt modelId="{736F9355-2389-42EB-954C-CD558E7A945F}" type="pres">
      <dgm:prSet presAssocID="{2CE3E2B9-0C7A-4873-8CCD-AC5DFA9AA6D8}" presName="hierRoot2" presStyleCnt="0">
        <dgm:presLayoutVars>
          <dgm:hierBranch val="init"/>
        </dgm:presLayoutVars>
      </dgm:prSet>
      <dgm:spPr/>
    </dgm:pt>
    <dgm:pt modelId="{149B4C9C-1500-4FED-AFEB-E3B41E770E78}" type="pres">
      <dgm:prSet presAssocID="{2CE3E2B9-0C7A-4873-8CCD-AC5DFA9AA6D8}" presName="rootComposite" presStyleCnt="0"/>
      <dgm:spPr/>
    </dgm:pt>
    <dgm:pt modelId="{7979D05B-951A-486F-9F5A-663DEE51151E}" type="pres">
      <dgm:prSet presAssocID="{2CE3E2B9-0C7A-4873-8CCD-AC5DFA9AA6D8}" presName="rootText" presStyleLbl="node2" presStyleIdx="0" presStyleCnt="3" custScaleX="84618" custLinFactNeighborX="-209" custLinFactNeighborY="477">
        <dgm:presLayoutVars>
          <dgm:chPref val="3"/>
        </dgm:presLayoutVars>
      </dgm:prSet>
      <dgm:spPr/>
    </dgm:pt>
    <dgm:pt modelId="{BE34770A-A449-4626-A89A-D7CE7B1AF806}" type="pres">
      <dgm:prSet presAssocID="{2CE3E2B9-0C7A-4873-8CCD-AC5DFA9AA6D8}" presName="rootConnector" presStyleLbl="node2" presStyleIdx="0" presStyleCnt="3"/>
      <dgm:spPr/>
    </dgm:pt>
    <dgm:pt modelId="{02772935-4522-407B-B0AD-1EC85F913F34}" type="pres">
      <dgm:prSet presAssocID="{2CE3E2B9-0C7A-4873-8CCD-AC5DFA9AA6D8}" presName="hierChild4" presStyleCnt="0"/>
      <dgm:spPr/>
    </dgm:pt>
    <dgm:pt modelId="{3501FDF4-6487-43FA-9626-CBFE8F617A6F}" type="pres">
      <dgm:prSet presAssocID="{2CE3E2B9-0C7A-4873-8CCD-AC5DFA9AA6D8}" presName="hierChild5" presStyleCnt="0"/>
      <dgm:spPr/>
    </dgm:pt>
    <dgm:pt modelId="{037FCEA5-F067-42A8-AA77-1183609C57A9}" type="pres">
      <dgm:prSet presAssocID="{BCFC3EFA-F2E3-49D4-A6EA-1FD5CFDAD15B}" presName="Name64" presStyleLbl="parChTrans1D2" presStyleIdx="1" presStyleCnt="3"/>
      <dgm:spPr/>
    </dgm:pt>
    <dgm:pt modelId="{0C6D6AA2-7976-4799-A04F-3FE54F794D16}" type="pres">
      <dgm:prSet presAssocID="{64610DC1-F93B-4C19-A23E-FA06B135E75E}" presName="hierRoot2" presStyleCnt="0">
        <dgm:presLayoutVars>
          <dgm:hierBranch val="init"/>
        </dgm:presLayoutVars>
      </dgm:prSet>
      <dgm:spPr/>
    </dgm:pt>
    <dgm:pt modelId="{7A30249E-077C-4D70-9648-FED7DA57AB35}" type="pres">
      <dgm:prSet presAssocID="{64610DC1-F93B-4C19-A23E-FA06B135E75E}" presName="rootComposite" presStyleCnt="0"/>
      <dgm:spPr/>
    </dgm:pt>
    <dgm:pt modelId="{4A21E213-6A2F-4DF5-841B-B30731550A33}" type="pres">
      <dgm:prSet presAssocID="{64610DC1-F93B-4C19-A23E-FA06B135E75E}" presName="rootText" presStyleLbl="node2" presStyleIdx="1" presStyleCnt="3" custScaleX="84618">
        <dgm:presLayoutVars>
          <dgm:chPref val="3"/>
        </dgm:presLayoutVars>
      </dgm:prSet>
      <dgm:spPr/>
    </dgm:pt>
    <dgm:pt modelId="{0F5CF33D-5DD4-4C84-B0F1-06DE3AF96BF4}" type="pres">
      <dgm:prSet presAssocID="{64610DC1-F93B-4C19-A23E-FA06B135E75E}" presName="rootConnector" presStyleLbl="node2" presStyleIdx="1" presStyleCnt="3"/>
      <dgm:spPr/>
    </dgm:pt>
    <dgm:pt modelId="{1353C383-3004-4F22-AC99-9F4C57EC1A8B}" type="pres">
      <dgm:prSet presAssocID="{64610DC1-F93B-4C19-A23E-FA06B135E75E}" presName="hierChild4" presStyleCnt="0"/>
      <dgm:spPr/>
    </dgm:pt>
    <dgm:pt modelId="{0C26FAEE-3D06-4AEF-AB6F-DC33B1684474}" type="pres">
      <dgm:prSet presAssocID="{64610DC1-F93B-4C19-A23E-FA06B135E75E}" presName="hierChild5" presStyleCnt="0"/>
      <dgm:spPr/>
    </dgm:pt>
    <dgm:pt modelId="{D2150D56-6D24-486D-95A3-FDFCA187FB26}" type="pres">
      <dgm:prSet presAssocID="{6730F360-EA30-46B3-9059-5741EA0B9D76}" presName="Name64" presStyleLbl="parChTrans1D2" presStyleIdx="2" presStyleCnt="3"/>
      <dgm:spPr/>
    </dgm:pt>
    <dgm:pt modelId="{36D7212E-AC73-47E4-81F9-E9D2C7446B0E}" type="pres">
      <dgm:prSet presAssocID="{FB0FFBE4-5C3C-4AD6-8A75-2B66F8D4C5B1}" presName="hierRoot2" presStyleCnt="0">
        <dgm:presLayoutVars>
          <dgm:hierBranch val="init"/>
        </dgm:presLayoutVars>
      </dgm:prSet>
      <dgm:spPr/>
    </dgm:pt>
    <dgm:pt modelId="{544FE9AB-5E2A-4482-B520-1E93E9CCA102}" type="pres">
      <dgm:prSet presAssocID="{FB0FFBE4-5C3C-4AD6-8A75-2B66F8D4C5B1}" presName="rootComposite" presStyleCnt="0"/>
      <dgm:spPr/>
    </dgm:pt>
    <dgm:pt modelId="{B65896A5-3D44-4BFE-989E-C47BE01F3C53}" type="pres">
      <dgm:prSet presAssocID="{FB0FFBE4-5C3C-4AD6-8A75-2B66F8D4C5B1}" presName="rootText" presStyleLbl="node2" presStyleIdx="2" presStyleCnt="3" custScaleX="84618">
        <dgm:presLayoutVars>
          <dgm:chPref val="3"/>
        </dgm:presLayoutVars>
      </dgm:prSet>
      <dgm:spPr/>
    </dgm:pt>
    <dgm:pt modelId="{2DDCF328-70D5-4E5A-B8E7-0A98B2DDBACB}" type="pres">
      <dgm:prSet presAssocID="{FB0FFBE4-5C3C-4AD6-8A75-2B66F8D4C5B1}" presName="rootConnector" presStyleLbl="node2" presStyleIdx="2" presStyleCnt="3"/>
      <dgm:spPr/>
    </dgm:pt>
    <dgm:pt modelId="{135A3A1D-5BEC-46CE-B9B5-03D4CCA7898D}" type="pres">
      <dgm:prSet presAssocID="{FB0FFBE4-5C3C-4AD6-8A75-2B66F8D4C5B1}" presName="hierChild4" presStyleCnt="0"/>
      <dgm:spPr/>
    </dgm:pt>
    <dgm:pt modelId="{D4C07F63-9E36-4461-B3AA-D6A479A94A89}" type="pres">
      <dgm:prSet presAssocID="{FB0FFBE4-5C3C-4AD6-8A75-2B66F8D4C5B1}" presName="hierChild5" presStyleCnt="0"/>
      <dgm:spPr/>
    </dgm:pt>
    <dgm:pt modelId="{3A23693D-3B96-4E8A-A8EA-7B3888FF838D}" type="pres">
      <dgm:prSet presAssocID="{78785D9F-0B55-4068-B4E9-E0B2F384C0CC}" presName="hierChild3" presStyleCnt="0"/>
      <dgm:spPr/>
    </dgm:pt>
  </dgm:ptLst>
  <dgm:cxnLst>
    <dgm:cxn modelId="{88160A09-6C21-45F5-8D4A-0A69893745EB}" type="presOf" srcId="{2CE3E2B9-0C7A-4873-8CCD-AC5DFA9AA6D8}" destId="{7979D05B-951A-486F-9F5A-663DEE51151E}" srcOrd="0" destOrd="0" presId="urn:microsoft.com/office/officeart/2009/3/layout/HorizontalOrganizationChart"/>
    <dgm:cxn modelId="{38FC5D61-4034-4349-B11A-BB9F86FFB951}" type="presOf" srcId="{2CE3E2B9-0C7A-4873-8CCD-AC5DFA9AA6D8}" destId="{BE34770A-A449-4626-A89A-D7CE7B1AF806}" srcOrd="1" destOrd="0" presId="urn:microsoft.com/office/officeart/2009/3/layout/HorizontalOrganizationChart"/>
    <dgm:cxn modelId="{F8D85E50-41CD-4FFE-8836-4B47D00EDA34}" type="presOf" srcId="{FB0FFBE4-5C3C-4AD6-8A75-2B66F8D4C5B1}" destId="{B65896A5-3D44-4BFE-989E-C47BE01F3C53}" srcOrd="0" destOrd="0" presId="urn:microsoft.com/office/officeart/2009/3/layout/HorizontalOrganizationChart"/>
    <dgm:cxn modelId="{EFB33F7E-3554-4098-A3D8-E4F995C8DD34}" type="presOf" srcId="{BCFC3EFA-F2E3-49D4-A6EA-1FD5CFDAD15B}" destId="{037FCEA5-F067-42A8-AA77-1183609C57A9}" srcOrd="0" destOrd="0" presId="urn:microsoft.com/office/officeart/2009/3/layout/HorizontalOrganizationChart"/>
    <dgm:cxn modelId="{F58D6B89-01A8-42CE-9C11-B5618CA31435}" type="presOf" srcId="{64610DC1-F93B-4C19-A23E-FA06B135E75E}" destId="{0F5CF33D-5DD4-4C84-B0F1-06DE3AF96BF4}" srcOrd="1" destOrd="0" presId="urn:microsoft.com/office/officeart/2009/3/layout/HorizontalOrganizationChart"/>
    <dgm:cxn modelId="{C11B2B8A-5DFB-4B19-AC58-9E2AF5781AEE}" srcId="{78785D9F-0B55-4068-B4E9-E0B2F384C0CC}" destId="{FB0FFBE4-5C3C-4AD6-8A75-2B66F8D4C5B1}" srcOrd="2" destOrd="0" parTransId="{6730F360-EA30-46B3-9059-5741EA0B9D76}" sibTransId="{2CD03B85-CA71-435C-A565-A2A8B66C26A8}"/>
    <dgm:cxn modelId="{97CF998C-C80D-436C-AC74-567B3DCBCBC4}" type="presOf" srcId="{78785D9F-0B55-4068-B4E9-E0B2F384C0CC}" destId="{CEDD6715-6732-4230-8811-66864DCA19DB}" srcOrd="1" destOrd="0" presId="urn:microsoft.com/office/officeart/2009/3/layout/HorizontalOrganizationChart"/>
    <dgm:cxn modelId="{3D8CBD90-E1A7-46F2-B5AB-075C6006BB2B}" type="presOf" srcId="{FB0FFBE4-5C3C-4AD6-8A75-2B66F8D4C5B1}" destId="{2DDCF328-70D5-4E5A-B8E7-0A98B2DDBACB}" srcOrd="1" destOrd="0" presId="urn:microsoft.com/office/officeart/2009/3/layout/HorizontalOrganizationChart"/>
    <dgm:cxn modelId="{096A819C-C01A-426B-87DE-97A2D2844B19}" type="presOf" srcId="{EAC077A5-1915-45C6-9276-866654874149}" destId="{7B5D6FA3-389E-46BA-84FF-E95225F653D0}" srcOrd="0" destOrd="0" presId="urn:microsoft.com/office/officeart/2009/3/layout/HorizontalOrganizationChart"/>
    <dgm:cxn modelId="{6B1302C6-AA5E-4388-B30E-7747DCDE4C89}" srcId="{EAC077A5-1915-45C6-9276-866654874149}" destId="{78785D9F-0B55-4068-B4E9-E0B2F384C0CC}" srcOrd="0" destOrd="0" parTransId="{0C45F3F9-657F-41DB-80A5-8982D56E2E9F}" sibTransId="{D74EB655-6259-4568-981E-F8B8B8F05B1F}"/>
    <dgm:cxn modelId="{F0A5DECA-18DF-4257-9251-DD83FB7CE40C}" srcId="{78785D9F-0B55-4068-B4E9-E0B2F384C0CC}" destId="{64610DC1-F93B-4C19-A23E-FA06B135E75E}" srcOrd="1" destOrd="0" parTransId="{BCFC3EFA-F2E3-49D4-A6EA-1FD5CFDAD15B}" sibTransId="{C37FEED3-6E54-46DB-9A94-639612E23F99}"/>
    <dgm:cxn modelId="{014D8BCB-236E-4FCC-8AA8-41EF518CD1AE}" type="presOf" srcId="{78785D9F-0B55-4068-B4E9-E0B2F384C0CC}" destId="{5B0BE6AF-F8C8-4104-8360-4B1F7F99D312}" srcOrd="0" destOrd="0" presId="urn:microsoft.com/office/officeart/2009/3/layout/HorizontalOrganizationChart"/>
    <dgm:cxn modelId="{E7A3A0DE-9A8D-4165-AAAC-810B19519B6D}" type="presOf" srcId="{64610DC1-F93B-4C19-A23E-FA06B135E75E}" destId="{4A21E213-6A2F-4DF5-841B-B30731550A33}" srcOrd="0" destOrd="0" presId="urn:microsoft.com/office/officeart/2009/3/layout/HorizontalOrganizationChart"/>
    <dgm:cxn modelId="{B05FC4E1-00B4-4740-9F8D-CDB49DFFFA07}" type="presOf" srcId="{3EDD4EF6-DF3D-4D9B-BA66-A598396E1848}" destId="{250ACABF-68C8-4F19-9EDA-A6410C211C41}" srcOrd="0" destOrd="0" presId="urn:microsoft.com/office/officeart/2009/3/layout/HorizontalOrganizationChart"/>
    <dgm:cxn modelId="{C1C459EA-E860-483B-BB26-BE1081C0AAB7}" type="presOf" srcId="{6730F360-EA30-46B3-9059-5741EA0B9D76}" destId="{D2150D56-6D24-486D-95A3-FDFCA187FB26}" srcOrd="0" destOrd="0" presId="urn:microsoft.com/office/officeart/2009/3/layout/HorizontalOrganizationChart"/>
    <dgm:cxn modelId="{FACD16FF-52B9-4080-85AF-553A844045AF}" srcId="{78785D9F-0B55-4068-B4E9-E0B2F384C0CC}" destId="{2CE3E2B9-0C7A-4873-8CCD-AC5DFA9AA6D8}" srcOrd="0" destOrd="0" parTransId="{3EDD4EF6-DF3D-4D9B-BA66-A598396E1848}" sibTransId="{33F147AB-A195-4464-A07A-39DCDBC68778}"/>
    <dgm:cxn modelId="{405F0B82-1E27-4DCA-8702-AF152C3589F9}" type="presParOf" srcId="{7B5D6FA3-389E-46BA-84FF-E95225F653D0}" destId="{450DB328-3C25-41A6-9B0B-9C14E01EBAEE}" srcOrd="0" destOrd="0" presId="urn:microsoft.com/office/officeart/2009/3/layout/HorizontalOrganizationChart"/>
    <dgm:cxn modelId="{3AB73D56-EFF2-41ED-8B0A-A59D1E79E753}" type="presParOf" srcId="{450DB328-3C25-41A6-9B0B-9C14E01EBAEE}" destId="{D6E99369-CCFB-4C8E-880E-D6488724BE79}" srcOrd="0" destOrd="0" presId="urn:microsoft.com/office/officeart/2009/3/layout/HorizontalOrganizationChart"/>
    <dgm:cxn modelId="{8DFB513D-DC2D-4F23-AAAD-B9CF11E3ED43}" type="presParOf" srcId="{D6E99369-CCFB-4C8E-880E-D6488724BE79}" destId="{5B0BE6AF-F8C8-4104-8360-4B1F7F99D312}" srcOrd="0" destOrd="0" presId="urn:microsoft.com/office/officeart/2009/3/layout/HorizontalOrganizationChart"/>
    <dgm:cxn modelId="{3943B9DC-F7EF-404D-9A41-BDDE3B3D6977}" type="presParOf" srcId="{D6E99369-CCFB-4C8E-880E-D6488724BE79}" destId="{CEDD6715-6732-4230-8811-66864DCA19DB}" srcOrd="1" destOrd="0" presId="urn:microsoft.com/office/officeart/2009/3/layout/HorizontalOrganizationChart"/>
    <dgm:cxn modelId="{B372F165-3006-4F35-B661-8AB30FDE0D5C}" type="presParOf" srcId="{450DB328-3C25-41A6-9B0B-9C14E01EBAEE}" destId="{F0F1240C-3297-491E-BF3C-08909A2F82F3}" srcOrd="1" destOrd="0" presId="urn:microsoft.com/office/officeart/2009/3/layout/HorizontalOrganizationChart"/>
    <dgm:cxn modelId="{0BD52582-6A12-40EE-A05F-EF5B59DDCFD5}" type="presParOf" srcId="{F0F1240C-3297-491E-BF3C-08909A2F82F3}" destId="{250ACABF-68C8-4F19-9EDA-A6410C211C41}" srcOrd="0" destOrd="0" presId="urn:microsoft.com/office/officeart/2009/3/layout/HorizontalOrganizationChart"/>
    <dgm:cxn modelId="{45949F9C-8AF4-4AF5-8EBA-E1C67CF8FB3E}" type="presParOf" srcId="{F0F1240C-3297-491E-BF3C-08909A2F82F3}" destId="{736F9355-2389-42EB-954C-CD558E7A945F}" srcOrd="1" destOrd="0" presId="urn:microsoft.com/office/officeart/2009/3/layout/HorizontalOrganizationChart"/>
    <dgm:cxn modelId="{2C6E1F1A-97D8-41BC-8D05-3B5A4DA4EE11}" type="presParOf" srcId="{736F9355-2389-42EB-954C-CD558E7A945F}" destId="{149B4C9C-1500-4FED-AFEB-E3B41E770E78}" srcOrd="0" destOrd="0" presId="urn:microsoft.com/office/officeart/2009/3/layout/HorizontalOrganizationChart"/>
    <dgm:cxn modelId="{026116F4-2EF3-438F-866B-FA8FA6B6528E}" type="presParOf" srcId="{149B4C9C-1500-4FED-AFEB-E3B41E770E78}" destId="{7979D05B-951A-486F-9F5A-663DEE51151E}" srcOrd="0" destOrd="0" presId="urn:microsoft.com/office/officeart/2009/3/layout/HorizontalOrganizationChart"/>
    <dgm:cxn modelId="{01674084-549D-49CA-9753-F15FED4B280F}" type="presParOf" srcId="{149B4C9C-1500-4FED-AFEB-E3B41E770E78}" destId="{BE34770A-A449-4626-A89A-D7CE7B1AF806}" srcOrd="1" destOrd="0" presId="urn:microsoft.com/office/officeart/2009/3/layout/HorizontalOrganizationChart"/>
    <dgm:cxn modelId="{9C001604-224C-4AFF-AC85-24F197A6AB20}" type="presParOf" srcId="{736F9355-2389-42EB-954C-CD558E7A945F}" destId="{02772935-4522-407B-B0AD-1EC85F913F34}" srcOrd="1" destOrd="0" presId="urn:microsoft.com/office/officeart/2009/3/layout/HorizontalOrganizationChart"/>
    <dgm:cxn modelId="{7112916F-66FD-48DE-BB47-DAD934DB52EC}" type="presParOf" srcId="{736F9355-2389-42EB-954C-CD558E7A945F}" destId="{3501FDF4-6487-43FA-9626-CBFE8F617A6F}" srcOrd="2" destOrd="0" presId="urn:microsoft.com/office/officeart/2009/3/layout/HorizontalOrganizationChart"/>
    <dgm:cxn modelId="{597209D3-BD8B-4CB7-97D0-8D82FF2C8582}" type="presParOf" srcId="{F0F1240C-3297-491E-BF3C-08909A2F82F3}" destId="{037FCEA5-F067-42A8-AA77-1183609C57A9}" srcOrd="2" destOrd="0" presId="urn:microsoft.com/office/officeart/2009/3/layout/HorizontalOrganizationChart"/>
    <dgm:cxn modelId="{BB72F49D-0790-412D-A32A-A5F01A3368DB}" type="presParOf" srcId="{F0F1240C-3297-491E-BF3C-08909A2F82F3}" destId="{0C6D6AA2-7976-4799-A04F-3FE54F794D16}" srcOrd="3" destOrd="0" presId="urn:microsoft.com/office/officeart/2009/3/layout/HorizontalOrganizationChart"/>
    <dgm:cxn modelId="{C5E33950-2ECB-4E39-ADCB-CAA0BC9914C8}" type="presParOf" srcId="{0C6D6AA2-7976-4799-A04F-3FE54F794D16}" destId="{7A30249E-077C-4D70-9648-FED7DA57AB35}" srcOrd="0" destOrd="0" presId="urn:microsoft.com/office/officeart/2009/3/layout/HorizontalOrganizationChart"/>
    <dgm:cxn modelId="{1B4A1C7A-10D3-474F-9D63-BA47D8E2F6CA}" type="presParOf" srcId="{7A30249E-077C-4D70-9648-FED7DA57AB35}" destId="{4A21E213-6A2F-4DF5-841B-B30731550A33}" srcOrd="0" destOrd="0" presId="urn:microsoft.com/office/officeart/2009/3/layout/HorizontalOrganizationChart"/>
    <dgm:cxn modelId="{1F3870C6-5996-41E3-96C1-5A621B4029A3}" type="presParOf" srcId="{7A30249E-077C-4D70-9648-FED7DA57AB35}" destId="{0F5CF33D-5DD4-4C84-B0F1-06DE3AF96BF4}" srcOrd="1" destOrd="0" presId="urn:microsoft.com/office/officeart/2009/3/layout/HorizontalOrganizationChart"/>
    <dgm:cxn modelId="{5783B6E1-5F25-4D8A-959F-D8DDD96E600A}" type="presParOf" srcId="{0C6D6AA2-7976-4799-A04F-3FE54F794D16}" destId="{1353C383-3004-4F22-AC99-9F4C57EC1A8B}" srcOrd="1" destOrd="0" presId="urn:microsoft.com/office/officeart/2009/3/layout/HorizontalOrganizationChart"/>
    <dgm:cxn modelId="{47CAC4C9-CE1B-4924-BDBA-8D508891DCD3}" type="presParOf" srcId="{0C6D6AA2-7976-4799-A04F-3FE54F794D16}" destId="{0C26FAEE-3D06-4AEF-AB6F-DC33B1684474}" srcOrd="2" destOrd="0" presId="urn:microsoft.com/office/officeart/2009/3/layout/HorizontalOrganizationChart"/>
    <dgm:cxn modelId="{9F89B11B-CE85-4BE2-AEC6-682F0816F6FB}" type="presParOf" srcId="{F0F1240C-3297-491E-BF3C-08909A2F82F3}" destId="{D2150D56-6D24-486D-95A3-FDFCA187FB26}" srcOrd="4" destOrd="0" presId="urn:microsoft.com/office/officeart/2009/3/layout/HorizontalOrganizationChart"/>
    <dgm:cxn modelId="{B8677AEB-8F95-48B0-83E0-FCACCC3E3341}" type="presParOf" srcId="{F0F1240C-3297-491E-BF3C-08909A2F82F3}" destId="{36D7212E-AC73-47E4-81F9-E9D2C7446B0E}" srcOrd="5" destOrd="0" presId="urn:microsoft.com/office/officeart/2009/3/layout/HorizontalOrganizationChart"/>
    <dgm:cxn modelId="{CEAF27EB-3F33-461D-B34B-39681B8B8296}" type="presParOf" srcId="{36D7212E-AC73-47E4-81F9-E9D2C7446B0E}" destId="{544FE9AB-5E2A-4482-B520-1E93E9CCA102}" srcOrd="0" destOrd="0" presId="urn:microsoft.com/office/officeart/2009/3/layout/HorizontalOrganizationChart"/>
    <dgm:cxn modelId="{00AF9DDB-FC04-4C72-A001-7800D8DD5AC5}" type="presParOf" srcId="{544FE9AB-5E2A-4482-B520-1E93E9CCA102}" destId="{B65896A5-3D44-4BFE-989E-C47BE01F3C53}" srcOrd="0" destOrd="0" presId="urn:microsoft.com/office/officeart/2009/3/layout/HorizontalOrganizationChart"/>
    <dgm:cxn modelId="{2B5B234E-3931-473D-9D98-9F48458EBF58}" type="presParOf" srcId="{544FE9AB-5E2A-4482-B520-1E93E9CCA102}" destId="{2DDCF328-70D5-4E5A-B8E7-0A98B2DDBACB}" srcOrd="1" destOrd="0" presId="urn:microsoft.com/office/officeart/2009/3/layout/HorizontalOrganizationChart"/>
    <dgm:cxn modelId="{E224B5E1-A9EA-42F8-9F99-68CF743C48A3}" type="presParOf" srcId="{36D7212E-AC73-47E4-81F9-E9D2C7446B0E}" destId="{135A3A1D-5BEC-46CE-B9B5-03D4CCA7898D}" srcOrd="1" destOrd="0" presId="urn:microsoft.com/office/officeart/2009/3/layout/HorizontalOrganizationChart"/>
    <dgm:cxn modelId="{A65B3F18-0F70-4D91-AA93-4C6BE3FC6EAB}" type="presParOf" srcId="{36D7212E-AC73-47E4-81F9-E9D2C7446B0E}" destId="{D4C07F63-9E36-4461-B3AA-D6A479A94A89}" srcOrd="2" destOrd="0" presId="urn:microsoft.com/office/officeart/2009/3/layout/HorizontalOrganizationChart"/>
    <dgm:cxn modelId="{955A7030-3D01-42DD-8B89-540D1B447839}" type="presParOf" srcId="{450DB328-3C25-41A6-9B0B-9C14E01EBAEE}" destId="{3A23693D-3B96-4E8A-A8EA-7B3888FF838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50D56-6D24-486D-95A3-FDFCA187FB26}">
      <dsp:nvSpPr>
        <dsp:cNvPr id="0" name=""/>
        <dsp:cNvSpPr/>
      </dsp:nvSpPr>
      <dsp:spPr>
        <a:xfrm>
          <a:off x="3983327" y="1761831"/>
          <a:ext cx="612417" cy="1306575"/>
        </a:xfrm>
        <a:custGeom>
          <a:avLst/>
          <a:gdLst/>
          <a:ahLst/>
          <a:cxnLst/>
          <a:rect l="0" t="0" r="0" b="0"/>
          <a:pathLst>
            <a:path>
              <a:moveTo>
                <a:pt x="0" y="0"/>
              </a:moveTo>
              <a:lnTo>
                <a:pt x="309600" y="0"/>
              </a:lnTo>
              <a:lnTo>
                <a:pt x="309600" y="1306575"/>
              </a:lnTo>
              <a:lnTo>
                <a:pt x="612417" y="1306575"/>
              </a:lnTo>
            </a:path>
          </a:pathLst>
        </a:custGeom>
        <a:noFill/>
        <a:ln w="9525" cap="flat" cmpd="sng" algn="ctr">
          <a:solidFill>
            <a:schemeClr val="accent1"/>
          </a:solidFill>
          <a:prstDash val="solid"/>
        </a:ln>
        <a:effectLst/>
      </dsp:spPr>
      <dsp:style>
        <a:lnRef idx="1">
          <a:schemeClr val="accent3"/>
        </a:lnRef>
        <a:fillRef idx="0">
          <a:schemeClr val="accent3"/>
        </a:fillRef>
        <a:effectRef idx="0">
          <a:schemeClr val="accent3"/>
        </a:effectRef>
        <a:fontRef idx="minor">
          <a:schemeClr val="tx1"/>
        </a:fontRef>
      </dsp:style>
    </dsp:sp>
    <dsp:sp modelId="{037FCEA5-F067-42A8-AA77-1183609C57A9}">
      <dsp:nvSpPr>
        <dsp:cNvPr id="0" name=""/>
        <dsp:cNvSpPr/>
      </dsp:nvSpPr>
      <dsp:spPr>
        <a:xfrm>
          <a:off x="3983327" y="1716111"/>
          <a:ext cx="612417" cy="91440"/>
        </a:xfrm>
        <a:custGeom>
          <a:avLst/>
          <a:gdLst/>
          <a:ahLst/>
          <a:cxnLst/>
          <a:rect l="0" t="0" r="0" b="0"/>
          <a:pathLst>
            <a:path>
              <a:moveTo>
                <a:pt x="0" y="45720"/>
              </a:moveTo>
              <a:lnTo>
                <a:pt x="309600" y="45720"/>
              </a:lnTo>
              <a:lnTo>
                <a:pt x="309600" y="50180"/>
              </a:lnTo>
              <a:lnTo>
                <a:pt x="612417" y="50180"/>
              </a:lnTo>
            </a:path>
          </a:pathLst>
        </a:custGeom>
        <a:noFill/>
        <a:ln w="9525" cap="flat" cmpd="sng" algn="ctr">
          <a:solidFill>
            <a:schemeClr val="accent1">
              <a:lumMod val="75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250ACABF-68C8-4F19-9EDA-A6410C211C41}">
      <dsp:nvSpPr>
        <dsp:cNvPr id="0" name=""/>
        <dsp:cNvSpPr/>
      </dsp:nvSpPr>
      <dsp:spPr>
        <a:xfrm>
          <a:off x="3983327" y="468583"/>
          <a:ext cx="606088" cy="1293247"/>
        </a:xfrm>
        <a:custGeom>
          <a:avLst/>
          <a:gdLst/>
          <a:ahLst/>
          <a:cxnLst/>
          <a:rect l="0" t="0" r="0" b="0"/>
          <a:pathLst>
            <a:path>
              <a:moveTo>
                <a:pt x="0" y="1293247"/>
              </a:moveTo>
              <a:lnTo>
                <a:pt x="303271" y="1293247"/>
              </a:lnTo>
              <a:lnTo>
                <a:pt x="303271" y="0"/>
              </a:lnTo>
              <a:lnTo>
                <a:pt x="606088" y="0"/>
              </a:lnTo>
            </a:path>
          </a:pathLst>
        </a:custGeom>
        <a:noFill/>
        <a:ln w="9525" cap="flat" cmpd="sng" algn="ctr">
          <a:solidFill>
            <a:schemeClr val="accent1"/>
          </a:solidFill>
          <a:prstDash val="solid"/>
        </a:ln>
        <a:effectLst/>
      </dsp:spPr>
      <dsp:style>
        <a:lnRef idx="1">
          <a:schemeClr val="accent3"/>
        </a:lnRef>
        <a:fillRef idx="0">
          <a:schemeClr val="accent3"/>
        </a:fillRef>
        <a:effectRef idx="0">
          <a:schemeClr val="accent3"/>
        </a:effectRef>
        <a:fontRef idx="minor">
          <a:schemeClr val="tx1"/>
        </a:fontRef>
      </dsp:style>
    </dsp:sp>
    <dsp:sp modelId="{5B0BE6AF-F8C8-4104-8360-4B1F7F99D312}">
      <dsp:nvSpPr>
        <dsp:cNvPr id="0" name=""/>
        <dsp:cNvSpPr/>
      </dsp:nvSpPr>
      <dsp:spPr>
        <a:xfrm>
          <a:off x="955154" y="1300035"/>
          <a:ext cx="3028172" cy="923592"/>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Franklin Gothic Demi" panose="020B0703020102020204" pitchFamily="34" charset="0"/>
            </a:rPr>
            <a:t>Cyber-Informed Engineering COP</a:t>
          </a:r>
        </a:p>
        <a:p>
          <a:pPr marL="0" lvl="0" indent="0" algn="ctr" defTabSz="622300">
            <a:lnSpc>
              <a:spcPct val="90000"/>
            </a:lnSpc>
            <a:spcBef>
              <a:spcPct val="0"/>
            </a:spcBef>
            <a:spcAft>
              <a:spcPct val="35000"/>
            </a:spcAft>
            <a:buNone/>
          </a:pPr>
          <a:r>
            <a:rPr lang="en-US" sz="900" kern="1200" dirty="0"/>
            <a:t>Quarterly</a:t>
          </a:r>
        </a:p>
        <a:p>
          <a:pPr marL="0" lvl="0" indent="0" algn="ctr" defTabSz="622300">
            <a:lnSpc>
              <a:spcPct val="90000"/>
            </a:lnSpc>
            <a:spcBef>
              <a:spcPct val="0"/>
            </a:spcBef>
            <a:spcAft>
              <a:spcPct val="35000"/>
            </a:spcAft>
            <a:buNone/>
          </a:pPr>
          <a:r>
            <a:rPr lang="en-US" sz="900" kern="1200" dirty="0"/>
            <a:t>11 AM ET on the 2nd Wednesday of January, April, July, and October</a:t>
          </a:r>
        </a:p>
      </dsp:txBody>
      <dsp:txXfrm>
        <a:off x="955154" y="1300035"/>
        <a:ext cx="3028172" cy="923592"/>
      </dsp:txXfrm>
    </dsp:sp>
    <dsp:sp modelId="{7979D05B-951A-486F-9F5A-663DEE51151E}">
      <dsp:nvSpPr>
        <dsp:cNvPr id="0" name=""/>
        <dsp:cNvSpPr/>
      </dsp:nvSpPr>
      <dsp:spPr>
        <a:xfrm>
          <a:off x="4589416" y="6787"/>
          <a:ext cx="2562379" cy="92359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Franklin Gothic Demi" panose="020B0703020102020204" pitchFamily="34" charset="0"/>
            </a:rPr>
            <a:t>CIE Standards WG</a:t>
          </a:r>
        </a:p>
        <a:p>
          <a:pPr marL="0" lvl="0" indent="0" algn="ctr" defTabSz="800100">
            <a:lnSpc>
              <a:spcPct val="90000"/>
            </a:lnSpc>
            <a:spcBef>
              <a:spcPct val="0"/>
            </a:spcBef>
            <a:spcAft>
              <a:spcPct val="35000"/>
            </a:spcAft>
            <a:buNone/>
          </a:pPr>
          <a:r>
            <a:rPr lang="en-US" sz="1100" kern="1200" dirty="0">
              <a:solidFill>
                <a:schemeClr val="bg1"/>
              </a:solidFill>
            </a:rPr>
            <a:t>Monthly</a:t>
          </a:r>
        </a:p>
        <a:p>
          <a:pPr marL="0" lvl="0" indent="0" algn="ctr" defTabSz="800100">
            <a:lnSpc>
              <a:spcPct val="90000"/>
            </a:lnSpc>
            <a:spcBef>
              <a:spcPct val="0"/>
            </a:spcBef>
            <a:spcAft>
              <a:spcPct val="35000"/>
            </a:spcAft>
            <a:buNone/>
          </a:pPr>
          <a:r>
            <a:rPr lang="en-US" sz="1100" kern="1200" baseline="0" dirty="0">
              <a:solidFill>
                <a:schemeClr val="bg1"/>
              </a:solidFill>
            </a:rPr>
            <a:t>1st</a:t>
          </a:r>
          <a:r>
            <a:rPr lang="en-US" sz="1100" kern="1200" dirty="0">
              <a:solidFill>
                <a:schemeClr val="bg1"/>
              </a:solidFill>
            </a:rPr>
            <a:t> Wednesday, 9 AM MT / 11 AM ET</a:t>
          </a:r>
        </a:p>
      </dsp:txBody>
      <dsp:txXfrm>
        <a:off x="4589416" y="6787"/>
        <a:ext cx="2562379" cy="923592"/>
      </dsp:txXfrm>
    </dsp:sp>
    <dsp:sp modelId="{4A21E213-6A2F-4DF5-841B-B30731550A33}">
      <dsp:nvSpPr>
        <dsp:cNvPr id="0" name=""/>
        <dsp:cNvSpPr/>
      </dsp:nvSpPr>
      <dsp:spPr>
        <a:xfrm>
          <a:off x="4595745" y="1304496"/>
          <a:ext cx="2562379" cy="92359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Franklin Gothic Demi" panose="020B0703020102020204" pitchFamily="34" charset="0"/>
            </a:rPr>
            <a:t>CIE Education WG</a:t>
          </a:r>
        </a:p>
        <a:p>
          <a:pPr marL="0" lvl="0" indent="0" algn="ctr" defTabSz="800100">
            <a:lnSpc>
              <a:spcPct val="90000"/>
            </a:lnSpc>
            <a:spcBef>
              <a:spcPct val="0"/>
            </a:spcBef>
            <a:spcAft>
              <a:spcPct val="35000"/>
            </a:spcAft>
            <a:buNone/>
          </a:pPr>
          <a:r>
            <a:rPr lang="en-US" sz="1100" kern="1200" dirty="0">
              <a:solidFill>
                <a:schemeClr val="bg1"/>
              </a:solidFill>
            </a:rPr>
            <a:t>Monthly</a:t>
          </a:r>
        </a:p>
        <a:p>
          <a:pPr marL="0" lvl="0" indent="0" algn="ctr" defTabSz="800100">
            <a:lnSpc>
              <a:spcPct val="90000"/>
            </a:lnSpc>
            <a:spcBef>
              <a:spcPct val="0"/>
            </a:spcBef>
            <a:spcAft>
              <a:spcPct val="35000"/>
            </a:spcAft>
            <a:buNone/>
          </a:pPr>
          <a:r>
            <a:rPr lang="en-US" sz="1100" kern="1200" dirty="0">
              <a:solidFill>
                <a:schemeClr val="bg1"/>
              </a:solidFill>
            </a:rPr>
            <a:t>3rd Wednesday, 9 AM MT / 11 AM ET</a:t>
          </a:r>
        </a:p>
      </dsp:txBody>
      <dsp:txXfrm>
        <a:off x="4595745" y="1304496"/>
        <a:ext cx="2562379" cy="923592"/>
      </dsp:txXfrm>
    </dsp:sp>
    <dsp:sp modelId="{B65896A5-3D44-4BFE-989E-C47BE01F3C53}">
      <dsp:nvSpPr>
        <dsp:cNvPr id="0" name=""/>
        <dsp:cNvSpPr/>
      </dsp:nvSpPr>
      <dsp:spPr>
        <a:xfrm>
          <a:off x="4595745" y="2606610"/>
          <a:ext cx="2562379" cy="923592"/>
        </a:xfrm>
        <a:prstGeom prst="rect">
          <a:avLst/>
        </a:prstGeom>
        <a:solidFill>
          <a:srgbClr val="BA0C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Franklin Gothic Demi" panose="020B0703020102020204" pitchFamily="34" charset="0"/>
            </a:rPr>
            <a:t>CIE Implementation WG</a:t>
          </a:r>
        </a:p>
        <a:p>
          <a:pPr marL="0" lvl="0" indent="0" algn="ctr" defTabSz="800100">
            <a:lnSpc>
              <a:spcPct val="90000"/>
            </a:lnSpc>
            <a:spcBef>
              <a:spcPct val="0"/>
            </a:spcBef>
            <a:spcAft>
              <a:spcPct val="35000"/>
            </a:spcAft>
            <a:buNone/>
          </a:pPr>
          <a:r>
            <a:rPr lang="en-US" sz="1100" kern="1200" dirty="0">
              <a:solidFill>
                <a:schemeClr val="bg1"/>
              </a:solidFill>
            </a:rPr>
            <a:t>Monthly </a:t>
          </a:r>
        </a:p>
        <a:p>
          <a:pPr marL="0" lvl="0" indent="0" algn="ctr" defTabSz="800100">
            <a:lnSpc>
              <a:spcPct val="90000"/>
            </a:lnSpc>
            <a:spcBef>
              <a:spcPct val="0"/>
            </a:spcBef>
            <a:spcAft>
              <a:spcPct val="35000"/>
            </a:spcAft>
            <a:buNone/>
          </a:pPr>
          <a:r>
            <a:rPr lang="en-US" sz="1100" kern="1200" dirty="0">
              <a:solidFill>
                <a:schemeClr val="bg1"/>
              </a:solidFill>
            </a:rPr>
            <a:t>4th Wednesday, 9 AM MT / 11 AM ET</a:t>
          </a:r>
        </a:p>
      </dsp:txBody>
      <dsp:txXfrm>
        <a:off x="4595745" y="2606610"/>
        <a:ext cx="2562379" cy="92359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43000"/>
            <a:ext cx="54419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DF3830CD-CD7B-5A4F-9DA6-4C979D0FA811}"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6</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66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E502E-40E6-7A4F-A442-F639AA347D3A}" type="slidenum">
              <a:rPr lang="en-US" smtClean="0"/>
              <a:t>8</a:t>
            </a:fld>
            <a:endParaRPr lang="en-US"/>
          </a:p>
        </p:txBody>
      </p:sp>
    </p:spTree>
    <p:extLst>
      <p:ext uri="{BB962C8B-B14F-4D97-AF65-F5344CB8AC3E}">
        <p14:creationId xmlns:p14="http://schemas.microsoft.com/office/powerpoint/2010/main" val="314921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2023, CESER through the national labs initiated a CIE community of practice and multiple working groups in response to the strategic recommendations to 1) lead a CIE awareness campaign to support a shift in the culture of energy infrastructure engineering and operations, and 2) Develop policy initiative and build partnerships to incentivize the broad adoption of CIE in the energy industry. The COP’s aid CESER and the labs to understand the needs of universities, standards organizations, asset owners, engineering design organizations and vendors and tool providers for the energy sector.</a:t>
            </a:r>
          </a:p>
        </p:txBody>
      </p:sp>
      <p:sp>
        <p:nvSpPr>
          <p:cNvPr id="4" name="Slide Number Placeholder 3"/>
          <p:cNvSpPr>
            <a:spLocks noGrp="1"/>
          </p:cNvSpPr>
          <p:nvPr>
            <p:ph type="sldNum" sz="quarter" idx="5"/>
          </p:nvPr>
        </p:nvSpPr>
        <p:spPr/>
        <p:txBody>
          <a:bodyPr/>
          <a:lstStyle/>
          <a:p>
            <a:fld id="{547E502E-40E6-7A4F-A442-F639AA347D3A}" type="slidenum">
              <a:rPr lang="en-US" smtClean="0"/>
              <a:t>11</a:t>
            </a:fld>
            <a:endParaRPr lang="en-US"/>
          </a:p>
        </p:txBody>
      </p:sp>
    </p:spTree>
    <p:extLst>
      <p:ext uri="{BB962C8B-B14F-4D97-AF65-F5344CB8AC3E}">
        <p14:creationId xmlns:p14="http://schemas.microsoft.com/office/powerpoint/2010/main" val="309025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appendix of the implementation guide is an example of CIE applied to a water-sector project. In that case study, a specific system is examined, with specific system consequences and the engineered solutions to mitigate them that the team creates. This example allows teams to explore what implementation of CIE on their systems engineering projects might look like.</a:t>
            </a:r>
          </a:p>
        </p:txBody>
      </p:sp>
      <p:sp>
        <p:nvSpPr>
          <p:cNvPr id="4" name="Slide Number Placeholder 3"/>
          <p:cNvSpPr>
            <a:spLocks noGrp="1"/>
          </p:cNvSpPr>
          <p:nvPr>
            <p:ph type="sldNum" sz="quarter" idx="5"/>
          </p:nvPr>
        </p:nvSpPr>
        <p:spPr/>
        <p:txBody>
          <a:bodyPr/>
          <a:lstStyle/>
          <a:p>
            <a:fld id="{547E502E-40E6-7A4F-A442-F639AA347D3A}" type="slidenum">
              <a:rPr lang="en-US" smtClean="0"/>
              <a:t>12</a:t>
            </a:fld>
            <a:endParaRPr lang="en-US"/>
          </a:p>
        </p:txBody>
      </p:sp>
    </p:spTree>
    <p:extLst>
      <p:ext uri="{BB962C8B-B14F-4D97-AF65-F5344CB8AC3E}">
        <p14:creationId xmlns:p14="http://schemas.microsoft.com/office/powerpoint/2010/main" val="263821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Working with Standards Bodies to link Cyber-Informed Engineering with existing Standards</a:t>
            </a:r>
          </a:p>
        </p:txBody>
      </p:sp>
      <p:sp>
        <p:nvSpPr>
          <p:cNvPr id="4" name="Slide Number Placeholder 3"/>
          <p:cNvSpPr>
            <a:spLocks noGrp="1"/>
          </p:cNvSpPr>
          <p:nvPr>
            <p:ph type="sldNum" sz="quarter" idx="5"/>
          </p:nvPr>
        </p:nvSpPr>
        <p:spPr/>
        <p:txBody>
          <a:bodyPr/>
          <a:lstStyle/>
          <a:p>
            <a:fld id="{9A0CCFD4-A7F8-054B-8822-BC244B953582}" type="slidenum">
              <a:rPr lang="en-US" smtClean="0"/>
              <a:t>15</a:t>
            </a:fld>
            <a:endParaRPr lang="en-US"/>
          </a:p>
        </p:txBody>
      </p:sp>
    </p:spTree>
    <p:extLst>
      <p:ext uri="{BB962C8B-B14F-4D97-AF65-F5344CB8AC3E}">
        <p14:creationId xmlns:p14="http://schemas.microsoft.com/office/powerpoint/2010/main" val="531685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3"/>
        <p:cNvGrpSpPr/>
        <p:nvPr/>
      </p:nvGrpSpPr>
      <p:grpSpPr>
        <a:xfrm>
          <a:off x="0" y="0"/>
          <a:ext cx="0" cy="0"/>
          <a:chOff x="0" y="0"/>
          <a:chExt cx="0" cy="0"/>
        </a:xfrm>
      </p:grpSpPr>
      <p:sp>
        <p:nvSpPr>
          <p:cNvPr id="14" name="Google Shape;14;p2"/>
          <p:cNvSpPr/>
          <p:nvPr/>
        </p:nvSpPr>
        <p:spPr>
          <a:xfrm>
            <a:off x="152400" y="154000"/>
            <a:ext cx="8839200" cy="4876800"/>
          </a:xfrm>
          <a:prstGeom prst="rect">
            <a:avLst/>
          </a:pr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dirty="0"/>
          </a:p>
        </p:txBody>
      </p:sp>
      <p:sp>
        <p:nvSpPr>
          <p:cNvPr id="17" name="Google Shape;17;p2"/>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L="457200" marR="0" lvl="1" indent="0" algn="ctr" rtl="0">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L="914400" marR="0" lvl="2" indent="0" algn="ctr" rtl="0">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dirty="0"/>
          </a:p>
        </p:txBody>
      </p:sp>
      <p:sp>
        <p:nvSpPr>
          <p:cNvPr id="18" name="Google Shape;18;p2"/>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19" name="Google Shape;19;p2" descr="USAID_Logo_White_v02.png"/>
          <p:cNvPicPr preferRelativeResize="0"/>
          <p:nvPr/>
        </p:nvPicPr>
        <p:blipFill rotWithShape="1">
          <a:blip r:embed="rId2">
            <a:alphaModFix/>
          </a:blip>
          <a:srcRect/>
          <a:stretch/>
        </p:blipFill>
        <p:spPr>
          <a:xfrm>
            <a:off x="683805" y="569937"/>
            <a:ext cx="1371600" cy="411000"/>
          </a:xfrm>
          <a:prstGeom prst="rect">
            <a:avLst/>
          </a:prstGeom>
          <a:noFill/>
          <a:ln>
            <a:noFill/>
          </a:ln>
          <a:effectLst>
            <a:outerShdw blurRad="254000" algn="tl" rotWithShape="0">
              <a:srgbClr val="000000">
                <a:alpha val="20000"/>
              </a:srgbClr>
            </a:outerShdw>
          </a:effectLst>
        </p:spPr>
      </p:pic>
      <p:pic>
        <p:nvPicPr>
          <p:cNvPr id="21" name="Picture 20">
            <a:extLst>
              <a:ext uri="{FF2B5EF4-FFF2-40B4-BE49-F238E27FC236}">
                <a16:creationId xmlns:a16="http://schemas.microsoft.com/office/drawing/2014/main" id="{E862648D-B93B-3683-1904-50FA0B18F4F0}"/>
              </a:ext>
            </a:extLst>
          </p:cNvPr>
          <p:cNvPicPr>
            <a:picLocks noChangeAspect="1"/>
          </p:cNvPicPr>
          <p:nvPr userDrawn="1"/>
        </p:nvPicPr>
        <p:blipFill>
          <a:blip r:embed="rId3"/>
          <a:stretch>
            <a:fillRect/>
          </a:stretch>
        </p:blipFill>
        <p:spPr>
          <a:xfrm>
            <a:off x="2421188" y="600099"/>
            <a:ext cx="956136" cy="384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24" name="Google Shape;124;p24"/>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5" name="Google Shape;125;p24"/>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26"/>
        <p:cNvGrpSpPr/>
        <p:nvPr/>
      </p:nvGrpSpPr>
      <p:grpSpPr>
        <a:xfrm>
          <a:off x="0" y="0"/>
          <a:ext cx="0" cy="0"/>
          <a:chOff x="0" y="0"/>
          <a:chExt cx="0" cy="0"/>
        </a:xfrm>
      </p:grpSpPr>
      <p:pic>
        <p:nvPicPr>
          <p:cNvPr id="127" name="Google Shape;127;p25" descr="USAID_Logo_White_v02.png"/>
          <p:cNvPicPr preferRelativeResize="0"/>
          <p:nvPr/>
        </p:nvPicPr>
        <p:blipFill rotWithShape="1">
          <a:blip r:embed="rId2">
            <a:alphaModFix/>
          </a:blip>
          <a:srcRect/>
          <a:stretch/>
        </p:blipFill>
        <p:spPr>
          <a:xfrm>
            <a:off x="683805" y="569937"/>
            <a:ext cx="1371600" cy="410902"/>
          </a:xfrm>
          <a:prstGeom prst="rect">
            <a:avLst/>
          </a:prstGeom>
          <a:noFill/>
          <a:ln>
            <a:noFill/>
          </a:ln>
        </p:spPr>
      </p:pic>
      <p:sp>
        <p:nvSpPr>
          <p:cNvPr id="128" name="Google Shape;128;p25"/>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29" name="Google Shape;129;p25"/>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L="457200" marR="0" lvl="1" indent="0" algn="ctr" rtl="0">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L="914400" marR="0" lvl="2" indent="0" algn="ctr" rtl="0">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pic>
        <p:nvPicPr>
          <p:cNvPr id="6" name="Picture 5">
            <a:extLst>
              <a:ext uri="{FF2B5EF4-FFF2-40B4-BE49-F238E27FC236}">
                <a16:creationId xmlns:a16="http://schemas.microsoft.com/office/drawing/2014/main" id="{75E4E538-D465-4E00-CED0-5D3C7D49CB96}"/>
              </a:ext>
            </a:extLst>
          </p:cNvPr>
          <p:cNvPicPr>
            <a:picLocks noChangeAspect="1"/>
          </p:cNvPicPr>
          <p:nvPr userDrawn="1"/>
        </p:nvPicPr>
        <p:blipFill>
          <a:blip r:embed="rId3"/>
          <a:stretch>
            <a:fillRect/>
          </a:stretch>
        </p:blipFill>
        <p:spPr>
          <a:xfrm>
            <a:off x="2421188" y="600099"/>
            <a:ext cx="956136" cy="3840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32" name="Google Shape;132;p26"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133" name="Google Shape;133;p26"/>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 name="Picture 2">
            <a:extLst>
              <a:ext uri="{FF2B5EF4-FFF2-40B4-BE49-F238E27FC236}">
                <a16:creationId xmlns:a16="http://schemas.microsoft.com/office/drawing/2014/main" id="{71CC470E-1DF4-F6AA-64B1-F2E24E88138D}"/>
              </a:ext>
            </a:extLst>
          </p:cNvPr>
          <p:cNvPicPr>
            <a:picLocks noChangeAspect="1"/>
          </p:cNvPicPr>
          <p:nvPr userDrawn="1"/>
        </p:nvPicPr>
        <p:blipFill>
          <a:blip r:embed="rId3"/>
          <a:stretch>
            <a:fillRect/>
          </a:stretch>
        </p:blipFill>
        <p:spPr>
          <a:xfrm>
            <a:off x="2422618" y="4378762"/>
            <a:ext cx="956136" cy="3840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36" name="Google Shape;136;p27"/>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7"/>
        <p:cNvGrpSpPr/>
        <p:nvPr/>
      </p:nvGrpSpPr>
      <p:grpSpPr>
        <a:xfrm>
          <a:off x="0" y="0"/>
          <a:ext cx="0" cy="0"/>
          <a:chOff x="0" y="0"/>
          <a:chExt cx="0" cy="0"/>
        </a:xfrm>
      </p:grpSpPr>
      <p:sp>
        <p:nvSpPr>
          <p:cNvPr id="138" name="Google Shape;138;p28"/>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39" name="Google Shape;139;p28"/>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0" name="Google Shape;140;p2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3" name="Google Shape;143;p29"/>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4" name="Google Shape;144;p29"/>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5" name="Google Shape;145;p2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6"/>
        <p:cNvGrpSpPr/>
        <p:nvPr/>
      </p:nvGrpSpPr>
      <p:grpSpPr>
        <a:xfrm>
          <a:off x="0" y="0"/>
          <a:ext cx="0" cy="0"/>
          <a:chOff x="0" y="0"/>
          <a:chExt cx="0" cy="0"/>
        </a:xfrm>
      </p:grpSpPr>
      <p:sp>
        <p:nvSpPr>
          <p:cNvPr id="147" name="Google Shape;147;p30"/>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48" name="Google Shape;148;p30"/>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9" name="Google Shape;149;p3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0"/>
        <p:cNvGrpSpPr/>
        <p:nvPr/>
      </p:nvGrpSpPr>
      <p:grpSpPr>
        <a:xfrm>
          <a:off x="0" y="0"/>
          <a:ext cx="0" cy="0"/>
          <a:chOff x="0" y="0"/>
          <a:chExt cx="0" cy="0"/>
        </a:xfrm>
      </p:grpSpPr>
      <p:sp>
        <p:nvSpPr>
          <p:cNvPr id="151" name="Google Shape;151;p31"/>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2" name="Google Shape;152;p31"/>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3" name="Google Shape;153;p31"/>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4" name="Google Shape;154;p31"/>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55"/>
        <p:cNvGrpSpPr/>
        <p:nvPr/>
      </p:nvGrpSpPr>
      <p:grpSpPr>
        <a:xfrm>
          <a:off x="0" y="0"/>
          <a:ext cx="0" cy="0"/>
          <a:chOff x="0" y="0"/>
          <a:chExt cx="0" cy="0"/>
        </a:xfrm>
      </p:grpSpPr>
      <p:sp>
        <p:nvSpPr>
          <p:cNvPr id="156" name="Google Shape;156;p32"/>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7" name="Google Shape;157;p32"/>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60" name="Google Shape;160;p33"/>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24"/>
        <p:cNvGrpSpPr/>
        <p:nvPr/>
      </p:nvGrpSpPr>
      <p:grpSpPr>
        <a:xfrm>
          <a:off x="0" y="0"/>
          <a:ext cx="0" cy="0"/>
          <a:chOff x="0" y="0"/>
          <a:chExt cx="0" cy="0"/>
        </a:xfrm>
      </p:grpSpPr>
      <p:sp>
        <p:nvSpPr>
          <p:cNvPr id="25" name="Google Shape;25;p4"/>
          <p:cNvSpPr/>
          <p:nvPr/>
        </p:nvSpPr>
        <p:spPr>
          <a:xfrm>
            <a:off x="149650" y="1353225"/>
            <a:ext cx="8841900" cy="3671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ctrTitle"/>
          </p:nvPr>
        </p:nvSpPr>
        <p:spPr>
          <a:xfrm>
            <a:off x="685800" y="1601787"/>
            <a:ext cx="3886200" cy="12099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2pPr>
            <a:lvl3pPr lvl="2"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3pPr>
            <a:lvl4pPr lvl="3"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4pPr>
            <a:lvl5pPr lvl="4"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5pPr>
            <a:lvl6pPr lvl="5"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6pPr>
            <a:lvl7pPr lvl="6"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7pPr>
            <a:lvl8pPr lvl="7"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8pPr>
            <a:lvl9pPr lvl="8" indent="0" rtl="0">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9pPr>
          </a:lstStyle>
          <a:p>
            <a:endParaRPr/>
          </a:p>
        </p:txBody>
      </p:sp>
      <p:sp>
        <p:nvSpPr>
          <p:cNvPr id="27" name="Google Shape;27;p4"/>
          <p:cNvSpPr txBox="1">
            <a:spLocks noGrp="1"/>
          </p:cNvSpPr>
          <p:nvPr>
            <p:ph type="subTitle" idx="1"/>
          </p:nvPr>
        </p:nvSpPr>
        <p:spPr>
          <a:xfrm>
            <a:off x="685800" y="3135206"/>
            <a:ext cx="3429000" cy="12099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L="457200" marR="0" lvl="1" indent="0" algn="ctr" rtl="0">
              <a:spcBef>
                <a:spcPts val="80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2pPr>
            <a:lvl3pPr marL="914400" marR="0" lvl="2" indent="0" algn="ctr" rtl="0">
              <a:spcBef>
                <a:spcPts val="800"/>
              </a:spcBef>
              <a:spcAft>
                <a:spcPts val="0"/>
              </a:spcAft>
              <a:buClr>
                <a:schemeClr val="lt1"/>
              </a:buClr>
              <a:buSzPts val="1800"/>
              <a:buFont typeface="Gill Sans"/>
              <a:buNone/>
              <a:defRPr sz="1800" i="0" u="none" strike="noStrike" cap="none">
                <a:solidFill>
                  <a:schemeClr val="lt1"/>
                </a:solidFill>
                <a:latin typeface="Gill Sans"/>
                <a:ea typeface="Gill Sans"/>
                <a:cs typeface="Gill Sans"/>
                <a:sym typeface="Gill Sans"/>
              </a:defRPr>
            </a:lvl3pPr>
            <a:lvl4pPr marL="1371600" marR="0" lvl="3" indent="0" algn="ctr" rtl="0">
              <a:spcBef>
                <a:spcPts val="32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4pPr>
            <a:lvl5pPr marL="1828800" marR="0" lvl="4" indent="0" algn="ctr" rtl="0">
              <a:spcBef>
                <a:spcPts val="280"/>
              </a:spcBef>
              <a:spcAft>
                <a:spcPts val="0"/>
              </a:spcAft>
              <a:buClr>
                <a:schemeClr val="lt1"/>
              </a:buClr>
              <a:buSzPts val="1400"/>
              <a:buFont typeface="Gill Sans"/>
              <a:buNone/>
              <a:defRPr sz="1400" i="0" u="none" strike="noStrike" cap="none">
                <a:solidFill>
                  <a:schemeClr val="lt1"/>
                </a:solidFill>
                <a:latin typeface="Gill Sans"/>
                <a:ea typeface="Gill Sans"/>
                <a:cs typeface="Gill Sans"/>
                <a:sym typeface="Gill Sans"/>
              </a:defRPr>
            </a:lvl5pPr>
            <a:lvl6pPr marL="2286000" marR="0" lvl="5" indent="0" algn="ctr" rtl="0">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6pPr>
            <a:lvl7pPr marL="2743200" marR="0" lvl="6" indent="0" algn="ctr" rtl="0">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7pPr>
            <a:lvl8pPr marL="3200400" marR="0" lvl="7" indent="0" algn="ctr" rtl="0">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8pPr>
            <a:lvl9pPr marL="3657600" marR="0" lvl="8" indent="0" algn="ctr" rtl="0">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9pPr>
          </a:lstStyle>
          <a:p>
            <a:endParaRPr/>
          </a:p>
        </p:txBody>
      </p:sp>
      <p:pic>
        <p:nvPicPr>
          <p:cNvPr id="28" name="Google Shape;28;p4"/>
          <p:cNvPicPr preferRelativeResize="0"/>
          <p:nvPr/>
        </p:nvPicPr>
        <p:blipFill>
          <a:blip r:embed="rId2">
            <a:alphaModFix/>
          </a:blip>
          <a:stretch>
            <a:fillRect/>
          </a:stretch>
        </p:blipFill>
        <p:spPr>
          <a:xfrm>
            <a:off x="472552" y="426463"/>
            <a:ext cx="1794100" cy="697916"/>
          </a:xfrm>
          <a:prstGeom prst="rect">
            <a:avLst/>
          </a:prstGeom>
          <a:noFill/>
          <a:ln>
            <a:noFill/>
          </a:ln>
        </p:spPr>
      </p:pic>
      <p:pic>
        <p:nvPicPr>
          <p:cNvPr id="2" name="Picture 2" descr="Home">
            <a:extLst>
              <a:ext uri="{FF2B5EF4-FFF2-40B4-BE49-F238E27FC236}">
                <a16:creationId xmlns:a16="http://schemas.microsoft.com/office/drawing/2014/main" id="{2CBDBC10-F870-EFD7-C429-D5452C3966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5184" y="600099"/>
            <a:ext cx="948145" cy="380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61"/>
        <p:cNvGrpSpPr/>
        <p:nvPr/>
      </p:nvGrpSpPr>
      <p:grpSpPr>
        <a:xfrm>
          <a:off x="0" y="0"/>
          <a:ext cx="0" cy="0"/>
          <a:chOff x="0" y="0"/>
          <a:chExt cx="0" cy="0"/>
        </a:xfrm>
      </p:grpSpPr>
      <p:sp>
        <p:nvSpPr>
          <p:cNvPr id="162" name="Google Shape;162;p34"/>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3" name="Google Shape;163;p34"/>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4" name="Google Shape;164;p3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65"/>
        <p:cNvGrpSpPr/>
        <p:nvPr/>
      </p:nvGrpSpPr>
      <p:grpSpPr>
        <a:xfrm>
          <a:off x="0" y="0"/>
          <a:ext cx="0" cy="0"/>
          <a:chOff x="0" y="0"/>
          <a:chExt cx="0" cy="0"/>
        </a:xfrm>
      </p:grpSpPr>
      <p:sp>
        <p:nvSpPr>
          <p:cNvPr id="166" name="Google Shape;166;p35"/>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7" name="Google Shape;167;p35"/>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8" name="Google Shape;168;p35"/>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9" name="Google Shape;169;p3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0"/>
        <p:cNvGrpSpPr/>
        <p:nvPr/>
      </p:nvGrpSpPr>
      <p:grpSpPr>
        <a:xfrm>
          <a:off x="0" y="0"/>
          <a:ext cx="0" cy="0"/>
          <a:chOff x="0" y="0"/>
          <a:chExt cx="0" cy="0"/>
        </a:xfrm>
      </p:grpSpPr>
      <p:sp>
        <p:nvSpPr>
          <p:cNvPr id="171" name="Google Shape;171;p3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2" name="Google Shape;172;p36"/>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3" name="Google Shape;173;p3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74"/>
        <p:cNvGrpSpPr/>
        <p:nvPr/>
      </p:nvGrpSpPr>
      <p:grpSpPr>
        <a:xfrm>
          <a:off x="0" y="0"/>
          <a:ext cx="0" cy="0"/>
          <a:chOff x="0" y="0"/>
          <a:chExt cx="0" cy="0"/>
        </a:xfrm>
      </p:grpSpPr>
      <p:sp>
        <p:nvSpPr>
          <p:cNvPr id="175" name="Google Shape;175;p3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6" name="Google Shape;176;p3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3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78" name="Google Shape;178;p37"/>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9" name="Google Shape;179;p37"/>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Revers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00B68E-E10C-F5DE-1346-408217185389}"/>
              </a:ext>
            </a:extLst>
          </p:cNvPr>
          <p:cNvSpPr/>
          <p:nvPr userDrawn="1"/>
        </p:nvSpPr>
        <p:spPr>
          <a:xfrm>
            <a:off x="-1" y="1"/>
            <a:ext cx="9144001" cy="5184774"/>
          </a:xfrm>
          <a:prstGeom prst="rect">
            <a:avLst/>
          </a:prstGeom>
          <a:gradFill>
            <a:gsLst>
              <a:gs pos="50000">
                <a:srgbClr val="D4E6EF"/>
              </a:gs>
              <a:gs pos="100000">
                <a:srgbClr val="7FB4D0"/>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363A55CC-9179-A60D-E070-3FB1D1FA9980}"/>
              </a:ext>
            </a:extLst>
          </p:cNvPr>
          <p:cNvSpPr>
            <a:spLocks noGrp="1"/>
          </p:cNvSpPr>
          <p:nvPr>
            <p:ph type="title"/>
          </p:nvPr>
        </p:nvSpPr>
        <p:spPr>
          <a:xfrm>
            <a:off x="623888" y="1292594"/>
            <a:ext cx="7886700" cy="2156722"/>
          </a:xfrm>
        </p:spPr>
        <p:txBody>
          <a:bodyPr anchor="b"/>
          <a:lstStyle>
            <a:lvl1pPr>
              <a:defRPr sz="4500">
                <a:solidFill>
                  <a:srgbClr val="2982B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8A0703-0F2D-8E56-94FC-7E1F22C804CA}"/>
              </a:ext>
            </a:extLst>
          </p:cNvPr>
          <p:cNvSpPr>
            <a:spLocks noGrp="1"/>
          </p:cNvSpPr>
          <p:nvPr>
            <p:ph type="body" idx="1"/>
          </p:nvPr>
        </p:nvSpPr>
        <p:spPr>
          <a:xfrm>
            <a:off x="623888" y="3469719"/>
            <a:ext cx="7886700" cy="1134169"/>
          </a:xfrm>
        </p:spPr>
        <p:txBody>
          <a:bodyPr/>
          <a:lstStyle>
            <a:lvl1pPr marL="0" indent="0">
              <a:buNone/>
              <a:defRPr sz="1800">
                <a:solidFill>
                  <a:srgbClr val="898989"/>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6DB332E8-E018-F8D4-3879-CC77070CFFB2}"/>
              </a:ext>
            </a:extLst>
          </p:cNvPr>
          <p:cNvSpPr>
            <a:spLocks noGrp="1"/>
          </p:cNvSpPr>
          <p:nvPr>
            <p:ph type="sldNum" sz="quarter" idx="12"/>
          </p:nvPr>
        </p:nvSpPr>
        <p:spPr/>
        <p:txBody>
          <a:bodyPr/>
          <a:lstStyle>
            <a:lvl1pPr>
              <a:defRPr>
                <a:solidFill>
                  <a:srgbClr val="2982B1"/>
                </a:solidFill>
              </a:defRPr>
            </a:lvl1pPr>
          </a:lstStyle>
          <a:p>
            <a:fld id="{11C33BF6-489D-4669-8730-4F429D34E035}" type="slidenum">
              <a:rPr lang="en-US" smtClean="0"/>
              <a:pPr/>
              <a:t>‹#›</a:t>
            </a:fld>
            <a:endParaRPr lang="en-US"/>
          </a:p>
        </p:txBody>
      </p:sp>
    </p:spTree>
    <p:extLst>
      <p:ext uri="{BB962C8B-B14F-4D97-AF65-F5344CB8AC3E}">
        <p14:creationId xmlns:p14="http://schemas.microsoft.com/office/powerpoint/2010/main" val="3838180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471FA4-7D8A-AFE9-5EE0-88D3D2F312BF}"/>
              </a:ext>
            </a:extLst>
          </p:cNvPr>
          <p:cNvSpPr/>
          <p:nvPr userDrawn="1"/>
        </p:nvSpPr>
        <p:spPr>
          <a:xfrm flipH="1">
            <a:off x="-1" y="0"/>
            <a:ext cx="633021" cy="5184775"/>
          </a:xfrm>
          <a:prstGeom prst="rect">
            <a:avLst/>
          </a:prstGeom>
          <a:solidFill>
            <a:srgbClr val="F3F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A31AB2BC-AC59-D3CF-2E2F-5DF82F4FE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1AD4E-45CF-502F-874D-978DC10F7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978777-2280-C1E6-590B-B2EF442239A5}"/>
              </a:ext>
            </a:extLst>
          </p:cNvPr>
          <p:cNvSpPr>
            <a:spLocks noGrp="1"/>
          </p:cNvSpPr>
          <p:nvPr>
            <p:ph type="ftr" sz="quarter" idx="11"/>
          </p:nvPr>
        </p:nvSpPr>
        <p:spPr/>
        <p:txBody>
          <a:bodyPr/>
          <a:lstStyle/>
          <a:p>
            <a:r>
              <a:rPr lang="en-US"/>
              <a:t>Practitioners' Workshop</a:t>
            </a:r>
          </a:p>
        </p:txBody>
      </p:sp>
      <p:sp>
        <p:nvSpPr>
          <p:cNvPr id="6" name="Slide Number Placeholder 5">
            <a:extLst>
              <a:ext uri="{FF2B5EF4-FFF2-40B4-BE49-F238E27FC236}">
                <a16:creationId xmlns:a16="http://schemas.microsoft.com/office/drawing/2014/main" id="{A05B9143-D5B3-24A7-49BA-740A28B16980}"/>
              </a:ext>
            </a:extLst>
          </p:cNvPr>
          <p:cNvSpPr>
            <a:spLocks noGrp="1"/>
          </p:cNvSpPr>
          <p:nvPr>
            <p:ph type="sldNum" sz="quarter" idx="12"/>
          </p:nvPr>
        </p:nvSpPr>
        <p:spPr/>
        <p:txBody>
          <a:bodyPr/>
          <a:lstStyle>
            <a:lvl1pPr>
              <a:defRPr>
                <a:solidFill>
                  <a:srgbClr val="898989"/>
                </a:solidFill>
              </a:defRPr>
            </a:lvl1pPr>
          </a:lstStyle>
          <a:p>
            <a:fld id="{11C33BF6-489D-4669-8730-4F429D34E035}" type="slidenum">
              <a:rPr lang="en-US" smtClean="0"/>
              <a:pPr/>
              <a:t>‹#›</a:t>
            </a:fld>
            <a:endParaRPr lang="en-US"/>
          </a:p>
        </p:txBody>
      </p:sp>
    </p:spTree>
    <p:extLst>
      <p:ext uri="{BB962C8B-B14F-4D97-AF65-F5344CB8AC3E}">
        <p14:creationId xmlns:p14="http://schemas.microsoft.com/office/powerpoint/2010/main" val="4124031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5F75-CE4E-5B16-D47E-8D73EB7191F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F1BC78C-8F98-2D66-EA02-FB27FBB31BD5}"/>
              </a:ext>
            </a:extLst>
          </p:cNvPr>
          <p:cNvSpPr>
            <a:spLocks noGrp="1"/>
          </p:cNvSpPr>
          <p:nvPr>
            <p:ph type="ftr" sz="quarter" idx="11"/>
          </p:nvPr>
        </p:nvSpPr>
        <p:spPr/>
        <p:txBody>
          <a:bodyPr/>
          <a:lstStyle/>
          <a:p>
            <a:r>
              <a:rPr lang="en-US"/>
              <a:t>Practitioners' Workshop</a:t>
            </a:r>
          </a:p>
        </p:txBody>
      </p:sp>
      <p:sp>
        <p:nvSpPr>
          <p:cNvPr id="5" name="Slide Number Placeholder 4">
            <a:extLst>
              <a:ext uri="{FF2B5EF4-FFF2-40B4-BE49-F238E27FC236}">
                <a16:creationId xmlns:a16="http://schemas.microsoft.com/office/drawing/2014/main" id="{A467226B-9F5E-B068-D1C5-30FB0F1A3628}"/>
              </a:ext>
            </a:extLst>
          </p:cNvPr>
          <p:cNvSpPr>
            <a:spLocks noGrp="1"/>
          </p:cNvSpPr>
          <p:nvPr>
            <p:ph type="sldNum" sz="quarter" idx="12"/>
          </p:nvPr>
        </p:nvSpPr>
        <p:spPr/>
        <p:txBody>
          <a:bodyPr/>
          <a:lstStyle/>
          <a:p>
            <a:fld id="{11C33BF6-489D-4669-8730-4F429D34E035}" type="slidenum">
              <a:rPr lang="en-US" smtClean="0"/>
              <a:t>‹#›</a:t>
            </a:fld>
            <a:endParaRPr lang="en-US"/>
          </a:p>
        </p:txBody>
      </p:sp>
    </p:spTree>
    <p:extLst>
      <p:ext uri="{BB962C8B-B14F-4D97-AF65-F5344CB8AC3E}">
        <p14:creationId xmlns:p14="http://schemas.microsoft.com/office/powerpoint/2010/main" val="68491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82" name="Google Shape;82;p14"/>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01" name="Google Shape;101;p18"/>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02" name="Google Shape;102;p1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Gill Sans"/>
              <a:buNone/>
              <a:defRPr sz="600" i="0" u="none" strike="noStrike" cap="none">
                <a:solidFill>
                  <a:srgbClr val="FFFFFF"/>
                </a:solidFill>
                <a:latin typeface="Gill Sans"/>
                <a:ea typeface="Gill Sans"/>
                <a:cs typeface="Gill Sans"/>
                <a:sym typeface="Gill Sans"/>
              </a:defRPr>
            </a:lvl1pPr>
            <a:lvl2pPr marL="914400" marR="0" lvl="1" indent="-228600" algn="l" rtl="0">
              <a:spcBef>
                <a:spcPts val="800"/>
              </a:spcBef>
              <a:spcAft>
                <a:spcPts val="0"/>
              </a:spcAft>
              <a:buClr>
                <a:schemeClr val="lt1"/>
              </a:buClr>
              <a:buSzPts val="1600"/>
              <a:buFont typeface="Gill Sans"/>
              <a:buNone/>
              <a:defRPr sz="1800" i="0" u="none" strike="noStrike" cap="none">
                <a:solidFill>
                  <a:schemeClr val="lt1"/>
                </a:solidFill>
                <a:latin typeface="Gill Sans"/>
                <a:ea typeface="Gill Sans"/>
                <a:cs typeface="Gill Sans"/>
                <a:sym typeface="Gill Sans"/>
              </a:defRPr>
            </a:lvl2pPr>
            <a:lvl3pPr marL="1371600" marR="0" lvl="2" indent="-228600" algn="l" rtl="0">
              <a:spcBef>
                <a:spcPts val="800"/>
              </a:spcBef>
              <a:spcAft>
                <a:spcPts val="0"/>
              </a:spcAft>
              <a:buClr>
                <a:schemeClr val="lt1"/>
              </a:buClr>
              <a:buSzPts val="1800"/>
              <a:buFont typeface="Gill Sans"/>
              <a:buNone/>
              <a:defRPr sz="1600" i="0" u="none" strike="noStrike" cap="none">
                <a:solidFill>
                  <a:schemeClr val="lt1"/>
                </a:solidFill>
                <a:latin typeface="Gill Sans"/>
                <a:ea typeface="Gill Sans"/>
                <a:cs typeface="Gill Sans"/>
                <a:sym typeface="Gill Sans"/>
              </a:defRPr>
            </a:lvl3pPr>
            <a:lvl4pPr marL="1828800" marR="0" lvl="3" indent="-228600" algn="l" rtl="0">
              <a:spcBef>
                <a:spcPts val="280"/>
              </a:spcBef>
              <a:spcAft>
                <a:spcPts val="0"/>
              </a:spcAft>
              <a:buClr>
                <a:schemeClr val="lt1"/>
              </a:buClr>
              <a:buSzPts val="1600"/>
              <a:buFont typeface="Gill Sans"/>
              <a:buNone/>
              <a:defRPr sz="1400" i="0" u="none" strike="noStrike" cap="none">
                <a:solidFill>
                  <a:schemeClr val="lt1"/>
                </a:solidFill>
                <a:latin typeface="Gill Sans"/>
                <a:ea typeface="Gill Sans"/>
                <a:cs typeface="Gill Sans"/>
                <a:sym typeface="Gill Sans"/>
              </a:defRPr>
            </a:lvl4pPr>
            <a:lvl5pPr marL="2286000" marR="0" lvl="4" indent="-228600" algn="l" rtl="0">
              <a:spcBef>
                <a:spcPts val="240"/>
              </a:spcBef>
              <a:spcAft>
                <a:spcPts val="0"/>
              </a:spcAft>
              <a:buClr>
                <a:schemeClr val="lt1"/>
              </a:buClr>
              <a:buSzPts val="1400"/>
              <a:buFont typeface="Gill Sans"/>
              <a:buNone/>
              <a:defRPr sz="1200" i="0" u="none" strike="noStrike" cap="none">
                <a:solidFill>
                  <a:schemeClr val="lt1"/>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5" name="Google Shape;105;p19"/>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08" name="Google Shape;108;p20"/>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1" name="Google Shape;111;p21"/>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2" name="Google Shape;112;p2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5" name="Google Shape;115;p22"/>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6" name="Google Shape;116;p22"/>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7" name="Google Shape;117;p22"/>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8"/>
        <p:cNvGrpSpPr/>
        <p:nvPr/>
      </p:nvGrpSpPr>
      <p:grpSpPr>
        <a:xfrm>
          <a:off x="0" y="0"/>
          <a:ext cx="0" cy="0"/>
          <a:chOff x="0" y="0"/>
          <a:chExt cx="0" cy="0"/>
        </a:xfrm>
      </p:grpSpPr>
      <p:sp>
        <p:nvSpPr>
          <p:cNvPr id="119" name="Google Shape;119;p23"/>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20" name="Google Shape;120;p23"/>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1" name="Google Shape;121;p23"/>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 name="Google Shape;12;p1"/>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0"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5" r:id="rId24"/>
    <p:sldLayoutId id="2147483686" r:id="rId25"/>
    <p:sldLayoutId id="214748368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osti.gov/servlets/purl/1995796"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youtu.be/o_vIxW6UTeg" TargetMode="External"/><Relationship Id="rId3" Type="http://schemas.openxmlformats.org/officeDocument/2006/relationships/hyperlink" Target="https://inl.gov/cie/" TargetMode="External"/><Relationship Id="rId7" Type="http://schemas.openxmlformats.org/officeDocument/2006/relationships/hyperlink" Target="https://www.osti.gov/biblio/2315001" TargetMode="External"/><Relationship Id="rId2" Type="http://schemas.openxmlformats.org/officeDocument/2006/relationships/hyperlink" Target="https://www.energy.gov/ceser/cyber-informed-engineering" TargetMode="External"/><Relationship Id="rId1" Type="http://schemas.openxmlformats.org/officeDocument/2006/relationships/slideLayout" Target="../slideLayouts/slideLayout25.xml"/><Relationship Id="rId6" Type="http://schemas.openxmlformats.org/officeDocument/2006/relationships/hyperlink" Target="https://www.osti.gov/biblio/1986517" TargetMode="External"/><Relationship Id="rId11" Type="http://schemas.openxmlformats.org/officeDocument/2006/relationships/hyperlink" Target="https://shiftleft.grammatech.com/shifting-left-for-energy-security" TargetMode="External"/><Relationship Id="rId5" Type="http://schemas.openxmlformats.org/officeDocument/2006/relationships/hyperlink" Target="https://www.osti.gov/biblio/1995796" TargetMode="External"/><Relationship Id="rId10" Type="http://schemas.openxmlformats.org/officeDocument/2006/relationships/hyperlink" Target="https://hbr.org/2023/04/engineering-cybersecurity-into-u-s-critical-infrastructure" TargetMode="External"/><Relationship Id="rId4" Type="http://schemas.openxmlformats.org/officeDocument/2006/relationships/hyperlink" Target="https://www.nrel.gov/security-resilience/cyber-informed-engineering.html" TargetMode="External"/><Relationship Id="rId9" Type="http://schemas.openxmlformats.org/officeDocument/2006/relationships/hyperlink" Target="https://industrialcyber.co/features/cie-and-cce-methodologies-can-deliver-engineered-industrial-systems-for-holistic-system-cybersecur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mxlovesk.xyz/product_details/13200675.html"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bmxlovesk.xyz/product_details/13200675.html"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bmxlovesk.xyz/product_details/13200675.html"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energy.gov/sites/default/files/2022-06/FINAL%20DOE%20National%20CIE%20Strategy%20-%20June%202022_0.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p>
            <a:pPr marL="0" marR="0" lvl="0" indent="0" algn="l" rtl="0">
              <a:spcBef>
                <a:spcPts val="0"/>
              </a:spcBef>
              <a:spcAft>
                <a:spcPts val="0"/>
              </a:spcAft>
              <a:buClr>
                <a:schemeClr val="lt1"/>
              </a:buClr>
              <a:buFont typeface="Cabin"/>
              <a:buNone/>
            </a:pPr>
            <a:r>
              <a:rPr lang="en-US" sz="2400" i="0" u="none" strike="noStrike" cap="none" dirty="0">
                <a:solidFill>
                  <a:schemeClr val="lt1"/>
                </a:solidFill>
              </a:rPr>
              <a:t>Cyber-Informed Engineering</a:t>
            </a:r>
            <a:endParaRPr sz="2400" i="0" u="none" strike="noStrike" cap="none" dirty="0">
              <a:solidFill>
                <a:schemeClr val="lt1"/>
              </a:solidFill>
            </a:endParaRPr>
          </a:p>
        </p:txBody>
      </p:sp>
      <p:sp>
        <p:nvSpPr>
          <p:cNvPr id="185" name="Google Shape;185;p38"/>
          <p:cNvSpPr txBox="1">
            <a:spLocks noGrp="1"/>
          </p:cNvSpPr>
          <p:nvPr>
            <p:ph type="subTitle" idx="1"/>
          </p:nvPr>
        </p:nvSpPr>
        <p:spPr>
          <a:xfrm>
            <a:off x="685800" y="3135206"/>
            <a:ext cx="3770086"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Arial"/>
              <a:buNone/>
            </a:pPr>
            <a:r>
              <a:rPr lang="en-US" sz="1600" i="0" u="none" strike="noStrike" cap="none" dirty="0">
                <a:solidFill>
                  <a:schemeClr val="lt1"/>
                </a:solidFill>
              </a:rPr>
              <a:t>Cybersecurity and Digitalization: </a:t>
            </a:r>
            <a:br>
              <a:rPr lang="en-US" sz="1600" i="0" u="none" strike="noStrike" cap="none" dirty="0">
                <a:solidFill>
                  <a:schemeClr val="lt1"/>
                </a:solidFill>
              </a:rPr>
            </a:br>
            <a:r>
              <a:rPr lang="en-US" sz="1600" i="0" u="none" strike="noStrike" cap="none" dirty="0">
                <a:solidFill>
                  <a:schemeClr val="lt1"/>
                </a:solidFill>
              </a:rPr>
              <a:t>Supply Chain Risks in the Electricity Sector</a:t>
            </a:r>
          </a:p>
        </p:txBody>
      </p:sp>
      <p:sp>
        <p:nvSpPr>
          <p:cNvPr id="186" name="Google Shape;186;p38"/>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Font typeface="Arial"/>
              <a:buNone/>
            </a:pPr>
            <a:endParaRPr sz="600" b="0" i="0" u="none" strike="noStrike" cap="none">
              <a:solidFill>
                <a:schemeClr val="lt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8157-9F84-3C57-E048-201A14C1E3B3}"/>
              </a:ext>
            </a:extLst>
          </p:cNvPr>
          <p:cNvSpPr>
            <a:spLocks noGrp="1"/>
          </p:cNvSpPr>
          <p:nvPr>
            <p:ph type="title"/>
          </p:nvPr>
        </p:nvSpPr>
        <p:spPr>
          <a:xfrm>
            <a:off x="406796" y="187623"/>
            <a:ext cx="7772400" cy="461665"/>
          </a:xfrm>
        </p:spPr>
        <p:txBody>
          <a:bodyPr/>
          <a:lstStyle/>
          <a:p>
            <a:r>
              <a:rPr lang="en-US" dirty="0"/>
              <a:t>CIE Principles</a:t>
            </a:r>
          </a:p>
        </p:txBody>
      </p:sp>
      <p:graphicFrame>
        <p:nvGraphicFramePr>
          <p:cNvPr id="4" name="Content Placeholder 4">
            <a:extLst>
              <a:ext uri="{FF2B5EF4-FFF2-40B4-BE49-F238E27FC236}">
                <a16:creationId xmlns:a16="http://schemas.microsoft.com/office/drawing/2014/main" id="{C65A54C7-9FE5-4747-0509-D79771AC6859}"/>
              </a:ext>
            </a:extLst>
          </p:cNvPr>
          <p:cNvGraphicFramePr>
            <a:graphicFrameLocks noGrp="1"/>
          </p:cNvGraphicFramePr>
          <p:nvPr>
            <p:ph idx="4294967295"/>
            <p:extLst>
              <p:ext uri="{D42A27DB-BD31-4B8C-83A1-F6EECF244321}">
                <p14:modId xmlns:p14="http://schemas.microsoft.com/office/powerpoint/2010/main" val="2312167091"/>
              </p:ext>
            </p:extLst>
          </p:nvPr>
        </p:nvGraphicFramePr>
        <p:xfrm>
          <a:off x="406796" y="704523"/>
          <a:ext cx="8330408" cy="4201772"/>
        </p:xfrm>
        <a:graphic>
          <a:graphicData uri="http://schemas.openxmlformats.org/drawingml/2006/table">
            <a:tbl>
              <a:tblPr firstRow="1" firstCol="1" bandRow="1">
                <a:tableStyleId>{B301B821-A1FF-4177-AEE7-76D212191A09}</a:tableStyleId>
              </a:tblPr>
              <a:tblGrid>
                <a:gridCol w="2780618">
                  <a:extLst>
                    <a:ext uri="{9D8B030D-6E8A-4147-A177-3AD203B41FA5}">
                      <a16:colId xmlns:a16="http://schemas.microsoft.com/office/drawing/2014/main" val="2705645224"/>
                    </a:ext>
                  </a:extLst>
                </a:gridCol>
                <a:gridCol w="5549790">
                  <a:extLst>
                    <a:ext uri="{9D8B030D-6E8A-4147-A177-3AD203B41FA5}">
                      <a16:colId xmlns:a16="http://schemas.microsoft.com/office/drawing/2014/main" val="1585565161"/>
                    </a:ext>
                  </a:extLst>
                </a:gridCol>
              </a:tblGrid>
              <a:tr h="214840">
                <a:tc>
                  <a:txBody>
                    <a:bodyPr/>
                    <a:lstStyle/>
                    <a:p>
                      <a:pPr marL="0" marR="0">
                        <a:lnSpc>
                          <a:spcPct val="107000"/>
                        </a:lnSpc>
                        <a:spcBef>
                          <a:spcPts val="0"/>
                        </a:spcBef>
                        <a:spcAft>
                          <a:spcPts val="0"/>
                        </a:spcAft>
                      </a:pPr>
                      <a:r>
                        <a:rPr lang="en-US" sz="1100" kern="100" cap="small" spc="25" dirty="0">
                          <a:effectLst/>
                        </a:rPr>
                        <a:t>Principle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tc>
                <a:tc>
                  <a:txBody>
                    <a:bodyPr/>
                    <a:lstStyle/>
                    <a:p>
                      <a:pPr marL="0" marR="0">
                        <a:lnSpc>
                          <a:spcPct val="107000"/>
                        </a:lnSpc>
                        <a:spcBef>
                          <a:spcPts val="0"/>
                        </a:spcBef>
                        <a:spcAft>
                          <a:spcPts val="0"/>
                        </a:spcAft>
                      </a:pPr>
                      <a:r>
                        <a:rPr lang="en-US" sz="1100" kern="100" cap="small" spc="25" dirty="0">
                          <a:effectLst/>
                        </a:rPr>
                        <a:t>Key Question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tc>
                <a:extLst>
                  <a:ext uri="{0D108BD9-81ED-4DB2-BD59-A6C34878D82A}">
                    <a16:rowId xmlns:a16="http://schemas.microsoft.com/office/drawing/2014/main" val="2882660554"/>
                  </a:ext>
                </a:extLst>
              </a:tr>
              <a:tr h="386052">
                <a:tc>
                  <a:txBody>
                    <a:bodyPr/>
                    <a:lstStyle/>
                    <a:p>
                      <a:pPr marL="0" marR="0">
                        <a:lnSpc>
                          <a:spcPct val="107000"/>
                        </a:lnSpc>
                        <a:spcBef>
                          <a:spcPts val="0"/>
                        </a:spcBef>
                        <a:spcAft>
                          <a:spcPts val="0"/>
                        </a:spcAft>
                      </a:pPr>
                      <a:r>
                        <a:rPr lang="en-US" sz="1100" kern="100">
                          <a:effectLst/>
                        </a:rPr>
                        <a:t>Consequence-Focused Design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understand what critical functions my system must </a:t>
                      </a:r>
                      <a:r>
                        <a:rPr lang="en-US" sz="1100" u="sng" kern="100">
                          <a:effectLst/>
                        </a:rPr>
                        <a:t>ensure</a:t>
                      </a:r>
                      <a:r>
                        <a:rPr lang="en-US" sz="1100" kern="100">
                          <a:effectLst/>
                        </a:rPr>
                        <a:t> and the undesired consequences it must </a:t>
                      </a:r>
                      <a:r>
                        <a:rPr lang="en-US" sz="1100" u="sng" kern="100">
                          <a:effectLst/>
                        </a:rPr>
                        <a:t>prevent</a:t>
                      </a: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4203878829"/>
                  </a:ext>
                </a:extLst>
              </a:tr>
              <a:tr h="386052">
                <a:tc>
                  <a:txBody>
                    <a:bodyPr/>
                    <a:lstStyle/>
                    <a:p>
                      <a:pPr marL="0" marR="0">
                        <a:lnSpc>
                          <a:spcPct val="107000"/>
                        </a:lnSpc>
                        <a:spcBef>
                          <a:spcPts val="0"/>
                        </a:spcBef>
                        <a:spcAft>
                          <a:spcPts val="0"/>
                        </a:spcAft>
                      </a:pPr>
                      <a:r>
                        <a:rPr lang="en-US" sz="1100" kern="100">
                          <a:effectLst/>
                        </a:rPr>
                        <a:t>Engineered Controls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implement controls to reduce avenues for attack or the damage which could result?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2111128836"/>
                  </a:ext>
                </a:extLst>
              </a:tr>
              <a:tr h="272558">
                <a:tc>
                  <a:txBody>
                    <a:bodyPr/>
                    <a:lstStyle/>
                    <a:p>
                      <a:pPr marL="0" marR="0">
                        <a:lnSpc>
                          <a:spcPct val="107000"/>
                        </a:lnSpc>
                        <a:spcBef>
                          <a:spcPts val="0"/>
                        </a:spcBef>
                        <a:spcAft>
                          <a:spcPts val="0"/>
                        </a:spcAft>
                      </a:pPr>
                      <a:r>
                        <a:rPr lang="en-US" sz="1100" kern="100">
                          <a:effectLst/>
                        </a:rPr>
                        <a:t>Secure Information Architecture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prevent undesired manipulation of important data?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3974932243"/>
                  </a:ext>
                </a:extLst>
              </a:tr>
              <a:tr h="272558">
                <a:tc>
                  <a:txBody>
                    <a:bodyPr/>
                    <a:lstStyle/>
                    <a:p>
                      <a:pPr marL="0" marR="0">
                        <a:lnSpc>
                          <a:spcPct val="107000"/>
                        </a:lnSpc>
                        <a:spcBef>
                          <a:spcPts val="0"/>
                        </a:spcBef>
                        <a:spcAft>
                          <a:spcPts val="0"/>
                        </a:spcAft>
                      </a:pPr>
                      <a:r>
                        <a:rPr lang="en-US" sz="1100" kern="100">
                          <a:effectLst/>
                        </a:rPr>
                        <a:t>Design Simplification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determine what features of my system are not absolutely necessary?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3527137683"/>
                  </a:ext>
                </a:extLst>
              </a:tr>
              <a:tr h="214840">
                <a:tc>
                  <a:txBody>
                    <a:bodyPr/>
                    <a:lstStyle/>
                    <a:p>
                      <a:pPr marL="0" marR="0">
                        <a:lnSpc>
                          <a:spcPct val="107000"/>
                        </a:lnSpc>
                        <a:spcBef>
                          <a:spcPts val="0"/>
                        </a:spcBef>
                        <a:spcAft>
                          <a:spcPts val="0"/>
                        </a:spcAft>
                      </a:pPr>
                      <a:r>
                        <a:rPr lang="en-US" sz="1100" kern="100">
                          <a:effectLst/>
                        </a:rPr>
                        <a:t>Layered Defenses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create the best compilation of system defenses?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3403433037"/>
                  </a:ext>
                </a:extLst>
              </a:tr>
              <a:tr h="214840">
                <a:tc>
                  <a:txBody>
                    <a:bodyPr/>
                    <a:lstStyle/>
                    <a:p>
                      <a:pPr marL="0" marR="0">
                        <a:lnSpc>
                          <a:spcPct val="107000"/>
                        </a:lnSpc>
                        <a:spcBef>
                          <a:spcPts val="0"/>
                        </a:spcBef>
                        <a:spcAft>
                          <a:spcPts val="0"/>
                        </a:spcAft>
                      </a:pPr>
                      <a:r>
                        <a:rPr lang="en-US" sz="1100" kern="100">
                          <a:effectLst/>
                        </a:rPr>
                        <a:t>Active Defense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proactively prepare to defend my system from any threat?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1410145406"/>
                  </a:ext>
                </a:extLst>
              </a:tr>
              <a:tr h="386052">
                <a:tc>
                  <a:txBody>
                    <a:bodyPr/>
                    <a:lstStyle/>
                    <a:p>
                      <a:pPr marL="0" marR="0">
                        <a:lnSpc>
                          <a:spcPct val="107000"/>
                        </a:lnSpc>
                        <a:spcBef>
                          <a:spcPts val="0"/>
                        </a:spcBef>
                        <a:spcAft>
                          <a:spcPts val="0"/>
                        </a:spcAft>
                      </a:pPr>
                      <a:r>
                        <a:rPr lang="en-US" sz="1100" kern="100" dirty="0">
                          <a:effectLst/>
                        </a:rPr>
                        <a:t>Interdependency Evaluation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understand where my system can impact others or be impacted by others?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2205907288"/>
                  </a:ext>
                </a:extLst>
              </a:tr>
              <a:tr h="387736">
                <a:tc>
                  <a:txBody>
                    <a:bodyPr/>
                    <a:lstStyle/>
                    <a:p>
                      <a:pPr marL="0" marR="0">
                        <a:lnSpc>
                          <a:spcPct val="107000"/>
                        </a:lnSpc>
                        <a:spcBef>
                          <a:spcPts val="0"/>
                        </a:spcBef>
                        <a:spcAft>
                          <a:spcPts val="0"/>
                        </a:spcAft>
                      </a:pPr>
                      <a:r>
                        <a:rPr lang="en-US" sz="1100" kern="100" dirty="0">
                          <a:effectLst/>
                        </a:rPr>
                        <a:t>Digital Asset Awareness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understand where digital assets are used, what functions they are capable of, and our assumptions about how they work?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92070372"/>
                  </a:ext>
                </a:extLst>
              </a:tr>
              <a:tr h="386052">
                <a:tc>
                  <a:txBody>
                    <a:bodyPr/>
                    <a:lstStyle/>
                    <a:p>
                      <a:pPr marL="0" marR="0">
                        <a:lnSpc>
                          <a:spcPct val="107000"/>
                        </a:lnSpc>
                        <a:spcBef>
                          <a:spcPts val="0"/>
                        </a:spcBef>
                        <a:spcAft>
                          <a:spcPts val="0"/>
                        </a:spcAft>
                      </a:pPr>
                      <a:r>
                        <a:rPr lang="en-US" sz="1100" kern="100">
                          <a:effectLst/>
                        </a:rPr>
                        <a:t>Cyber-Secure Supply Chain Controls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ensure my providers deliver the security we need?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2496569742"/>
                  </a:ext>
                </a:extLst>
              </a:tr>
              <a:tr h="214840">
                <a:tc>
                  <a:txBody>
                    <a:bodyPr/>
                    <a:lstStyle/>
                    <a:p>
                      <a:pPr marL="0" marR="0">
                        <a:lnSpc>
                          <a:spcPct val="107000"/>
                        </a:lnSpc>
                        <a:spcBef>
                          <a:spcPts val="0"/>
                        </a:spcBef>
                        <a:spcAft>
                          <a:spcPts val="0"/>
                        </a:spcAft>
                      </a:pPr>
                      <a:r>
                        <a:rPr lang="en-US" sz="1100" kern="100">
                          <a:effectLst/>
                        </a:rPr>
                        <a:t>Planned Resilience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turn “what ifs” into “even ifs”?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355696545"/>
                  </a:ext>
                </a:extLst>
              </a:tr>
              <a:tr h="386052">
                <a:tc>
                  <a:txBody>
                    <a:bodyPr/>
                    <a:lstStyle/>
                    <a:p>
                      <a:pPr marL="0" marR="0">
                        <a:lnSpc>
                          <a:spcPct val="107000"/>
                        </a:lnSpc>
                        <a:spcBef>
                          <a:spcPts val="0"/>
                        </a:spcBef>
                        <a:spcAft>
                          <a:spcPts val="0"/>
                        </a:spcAft>
                      </a:pPr>
                      <a:r>
                        <a:rPr lang="en-US" sz="1100" kern="100">
                          <a:effectLst/>
                        </a:rPr>
                        <a:t>Engineering Information Control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a:effectLst/>
                        </a:rPr>
                        <a:t>How do I manage knowledge about my system? How do I keep it out of the wrong hands?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3877951021"/>
                  </a:ext>
                </a:extLst>
              </a:tr>
              <a:tr h="386052">
                <a:tc>
                  <a:txBody>
                    <a:bodyPr/>
                    <a:lstStyle/>
                    <a:p>
                      <a:pPr marL="0" marR="0">
                        <a:lnSpc>
                          <a:spcPct val="107000"/>
                        </a:lnSpc>
                        <a:spcBef>
                          <a:spcPts val="0"/>
                        </a:spcBef>
                        <a:spcAft>
                          <a:spcPts val="0"/>
                        </a:spcAft>
                      </a:pPr>
                      <a:r>
                        <a:rPr lang="en-US" sz="1100" kern="100">
                          <a:effectLst/>
                        </a:rPr>
                        <a:t>Cybersecurity Culture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tc>
                  <a:txBody>
                    <a:bodyPr/>
                    <a:lstStyle/>
                    <a:p>
                      <a:pPr marL="0" marR="0">
                        <a:lnSpc>
                          <a:spcPct val="107000"/>
                        </a:lnSpc>
                        <a:spcBef>
                          <a:spcPts val="0"/>
                        </a:spcBef>
                        <a:spcAft>
                          <a:spcPts val="0"/>
                        </a:spcAft>
                      </a:pPr>
                      <a:r>
                        <a:rPr lang="en-US" sz="1100" kern="100" dirty="0">
                          <a:effectLst/>
                        </a:rPr>
                        <a:t>How do I ensure that everyone performs their role aligned with our security goals?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44" marR="48644" marT="26124" marB="26124" anchor="ctr"/>
                </a:tc>
                <a:extLst>
                  <a:ext uri="{0D108BD9-81ED-4DB2-BD59-A6C34878D82A}">
                    <a16:rowId xmlns:a16="http://schemas.microsoft.com/office/drawing/2014/main" val="4185543149"/>
                  </a:ext>
                </a:extLst>
              </a:tr>
            </a:tbl>
          </a:graphicData>
        </a:graphic>
      </p:graphicFrame>
    </p:spTree>
    <p:extLst>
      <p:ext uri="{BB962C8B-B14F-4D97-AF65-F5344CB8AC3E}">
        <p14:creationId xmlns:p14="http://schemas.microsoft.com/office/powerpoint/2010/main" val="17121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073A-C1B1-4908-C552-FD09AA33C036}"/>
              </a:ext>
            </a:extLst>
          </p:cNvPr>
          <p:cNvSpPr>
            <a:spLocks noGrp="1"/>
          </p:cNvSpPr>
          <p:nvPr>
            <p:ph type="title"/>
          </p:nvPr>
        </p:nvSpPr>
        <p:spPr>
          <a:xfrm>
            <a:off x="516770" y="458136"/>
            <a:ext cx="7772400" cy="461665"/>
          </a:xfrm>
        </p:spPr>
        <p:txBody>
          <a:bodyPr/>
          <a:lstStyle/>
          <a:p>
            <a:r>
              <a:rPr lang="en-US" dirty="0"/>
              <a:t>CIE COP and Working Group Purpose</a:t>
            </a:r>
          </a:p>
        </p:txBody>
      </p:sp>
      <p:sp>
        <p:nvSpPr>
          <p:cNvPr id="4" name="Slide Number Placeholder 3">
            <a:extLst>
              <a:ext uri="{FF2B5EF4-FFF2-40B4-BE49-F238E27FC236}">
                <a16:creationId xmlns:a16="http://schemas.microsoft.com/office/drawing/2014/main" id="{D8CF46D1-E9B0-212D-F9D2-F0A4E1973BC6}"/>
              </a:ext>
            </a:extLst>
          </p:cNvPr>
          <p:cNvSpPr>
            <a:spLocks noGrp="1"/>
          </p:cNvSpPr>
          <p:nvPr>
            <p:ph type="sldNum" sz="quarter" idx="12"/>
          </p:nvPr>
        </p:nvSpPr>
        <p:spPr>
          <a:prstGeom prst="rect">
            <a:avLst/>
          </a:prstGeom>
        </p:spPr>
        <p:txBody>
          <a:bodyPr vert="horz" lIns="68580" tIns="34290" rIns="68580" bIns="34290" rtlCol="0" anchor="ctr"/>
          <a:lstStyle>
            <a:defPPr>
              <a:defRPr lang="en-US"/>
            </a:defPPr>
            <a:lvl1pPr marL="0" algn="r" defTabSz="685800" rtl="0" eaLnBrk="1" latinLnBrk="0" hangingPunct="1">
              <a:defRPr sz="900" b="0" i="0" kern="1200">
                <a:solidFill>
                  <a:schemeClr val="bg1"/>
                </a:solidFill>
                <a:latin typeface="Franklin Gothic Book" panose="020B05030201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 </a:t>
            </a:r>
            <a:fld id="{A832EBB2-C8C3-6346-899B-5AA7E42A487A}" type="slidenum">
              <a:rPr lang="en-US" smtClean="0"/>
              <a:pPr/>
              <a:t>11</a:t>
            </a:fld>
            <a:r>
              <a:rPr lang="en-US"/>
              <a:t> -</a:t>
            </a:r>
          </a:p>
        </p:txBody>
      </p:sp>
      <p:graphicFrame>
        <p:nvGraphicFramePr>
          <p:cNvPr id="6" name="Content Placeholder 5">
            <a:extLst>
              <a:ext uri="{FF2B5EF4-FFF2-40B4-BE49-F238E27FC236}">
                <a16:creationId xmlns:a16="http://schemas.microsoft.com/office/drawing/2014/main" id="{5195F843-EC7C-963C-49FD-B97CF8B673BC}"/>
              </a:ext>
            </a:extLst>
          </p:cNvPr>
          <p:cNvGraphicFramePr>
            <a:graphicFrameLocks noGrp="1"/>
          </p:cNvGraphicFramePr>
          <p:nvPr>
            <p:ph idx="4294967295"/>
            <p:extLst>
              <p:ext uri="{D42A27DB-BD31-4B8C-83A1-F6EECF244321}">
                <p14:modId xmlns:p14="http://schemas.microsoft.com/office/powerpoint/2010/main" val="263478513"/>
              </p:ext>
            </p:extLst>
          </p:nvPr>
        </p:nvGraphicFramePr>
        <p:xfrm>
          <a:off x="0" y="1104106"/>
          <a:ext cx="8120063" cy="3532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48F785E0-9FAC-7824-7182-B9CEB4EF1CFE}"/>
              </a:ext>
            </a:extLst>
          </p:cNvPr>
          <p:cNvSpPr/>
          <p:nvPr/>
        </p:nvSpPr>
        <p:spPr>
          <a:xfrm>
            <a:off x="957896" y="3327811"/>
            <a:ext cx="3017520" cy="905522"/>
          </a:xfrm>
          <a:prstGeom prst="rect">
            <a:avLst/>
          </a:prstGeom>
          <a:no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a:solidFill>
                  <a:schemeClr val="tx1"/>
                </a:solidFill>
              </a:rPr>
              <a:t>Multi-stakeholder team to aid the translation of CIE into technical requirements that can inform guidance, practices, and standards development</a:t>
            </a:r>
          </a:p>
        </p:txBody>
      </p:sp>
      <p:sp>
        <p:nvSpPr>
          <p:cNvPr id="5" name="Rectangle 4">
            <a:extLst>
              <a:ext uri="{FF2B5EF4-FFF2-40B4-BE49-F238E27FC236}">
                <a16:creationId xmlns:a16="http://schemas.microsoft.com/office/drawing/2014/main" id="{73745814-745F-F1E5-7A43-E228490F8C28}"/>
              </a:ext>
            </a:extLst>
          </p:cNvPr>
          <p:cNvSpPr/>
          <p:nvPr/>
        </p:nvSpPr>
        <p:spPr>
          <a:xfrm>
            <a:off x="7121769" y="1104106"/>
            <a:ext cx="1839791" cy="9275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Support integration of CIE into engineering and cybersecurity standards</a:t>
            </a:r>
          </a:p>
        </p:txBody>
      </p:sp>
      <p:sp>
        <p:nvSpPr>
          <p:cNvPr id="7" name="Rectangle 6">
            <a:extLst>
              <a:ext uri="{FF2B5EF4-FFF2-40B4-BE49-F238E27FC236}">
                <a16:creationId xmlns:a16="http://schemas.microsoft.com/office/drawing/2014/main" id="{D3E2B4CB-A158-E010-805C-1C5BBDE552DF}"/>
              </a:ext>
            </a:extLst>
          </p:cNvPr>
          <p:cNvSpPr/>
          <p:nvPr/>
        </p:nvSpPr>
        <p:spPr>
          <a:xfrm>
            <a:off x="7144849" y="2400263"/>
            <a:ext cx="1816711" cy="9275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Develop curricula and materials that integrate CIE principles into engineering degree programs</a:t>
            </a:r>
          </a:p>
        </p:txBody>
      </p:sp>
      <p:sp>
        <p:nvSpPr>
          <p:cNvPr id="8" name="Rectangle 7">
            <a:extLst>
              <a:ext uri="{FF2B5EF4-FFF2-40B4-BE49-F238E27FC236}">
                <a16:creationId xmlns:a16="http://schemas.microsoft.com/office/drawing/2014/main" id="{5983C244-5CA1-7C5C-D22D-98B38E2835A7}"/>
              </a:ext>
            </a:extLst>
          </p:cNvPr>
          <p:cNvSpPr/>
          <p:nvPr/>
        </p:nvSpPr>
        <p:spPr>
          <a:xfrm>
            <a:off x="7144849" y="3711853"/>
            <a:ext cx="1816710" cy="9248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Develop CIE implementation guidance and an open-source library of resources</a:t>
            </a:r>
          </a:p>
        </p:txBody>
      </p:sp>
    </p:spTree>
    <p:extLst>
      <p:ext uri="{BB962C8B-B14F-4D97-AF65-F5344CB8AC3E}">
        <p14:creationId xmlns:p14="http://schemas.microsoft.com/office/powerpoint/2010/main" val="284572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02FF-2C7F-ED8D-01B8-A7BF06332781}"/>
              </a:ext>
            </a:extLst>
          </p:cNvPr>
          <p:cNvSpPr>
            <a:spLocks noGrp="1"/>
          </p:cNvSpPr>
          <p:nvPr>
            <p:ph type="title"/>
          </p:nvPr>
        </p:nvSpPr>
        <p:spPr>
          <a:xfrm>
            <a:off x="685800" y="321334"/>
            <a:ext cx="7772400" cy="461665"/>
          </a:xfrm>
        </p:spPr>
        <p:txBody>
          <a:bodyPr/>
          <a:lstStyle/>
          <a:p>
            <a:r>
              <a:rPr lang="en-US" dirty="0"/>
              <a:t>CIE Implementation Guide</a:t>
            </a:r>
          </a:p>
        </p:txBody>
      </p:sp>
      <p:pic>
        <p:nvPicPr>
          <p:cNvPr id="11" name="Picture 10">
            <a:extLst>
              <a:ext uri="{FF2B5EF4-FFF2-40B4-BE49-F238E27FC236}">
                <a16:creationId xmlns:a16="http://schemas.microsoft.com/office/drawing/2014/main" id="{6AFF5834-E6E0-59C3-5898-AC5DCC85FC4D}"/>
              </a:ext>
            </a:extLst>
          </p:cNvPr>
          <p:cNvPicPr>
            <a:picLocks noChangeAspect="1"/>
          </p:cNvPicPr>
          <p:nvPr/>
        </p:nvPicPr>
        <p:blipFill>
          <a:blip r:embed="rId3"/>
          <a:stretch>
            <a:fillRect/>
          </a:stretch>
        </p:blipFill>
        <p:spPr>
          <a:xfrm>
            <a:off x="415255" y="984809"/>
            <a:ext cx="4223981" cy="3264408"/>
          </a:xfrm>
          <a:prstGeom prst="rect">
            <a:avLst/>
          </a:prstGeom>
        </p:spPr>
      </p:pic>
      <p:pic>
        <p:nvPicPr>
          <p:cNvPr id="13" name="Picture 12">
            <a:extLst>
              <a:ext uri="{FF2B5EF4-FFF2-40B4-BE49-F238E27FC236}">
                <a16:creationId xmlns:a16="http://schemas.microsoft.com/office/drawing/2014/main" id="{4EB5E4A3-9206-4C22-2EC2-9E1C3628482B}"/>
              </a:ext>
            </a:extLst>
          </p:cNvPr>
          <p:cNvPicPr>
            <a:picLocks noChangeAspect="1"/>
          </p:cNvPicPr>
          <p:nvPr/>
        </p:nvPicPr>
        <p:blipFill>
          <a:blip r:embed="rId4"/>
          <a:stretch>
            <a:fillRect/>
          </a:stretch>
        </p:blipFill>
        <p:spPr>
          <a:xfrm>
            <a:off x="1515922" y="1160513"/>
            <a:ext cx="4215657" cy="3264408"/>
          </a:xfrm>
          <a:prstGeom prst="rect">
            <a:avLst/>
          </a:prstGeom>
        </p:spPr>
      </p:pic>
      <p:pic>
        <p:nvPicPr>
          <p:cNvPr id="15" name="Picture 14">
            <a:extLst>
              <a:ext uri="{FF2B5EF4-FFF2-40B4-BE49-F238E27FC236}">
                <a16:creationId xmlns:a16="http://schemas.microsoft.com/office/drawing/2014/main" id="{05E621C0-34D5-04B2-FFCF-CC90D30E18B2}"/>
              </a:ext>
            </a:extLst>
          </p:cNvPr>
          <p:cNvPicPr>
            <a:picLocks noChangeAspect="1"/>
          </p:cNvPicPr>
          <p:nvPr/>
        </p:nvPicPr>
        <p:blipFill>
          <a:blip r:embed="rId5"/>
          <a:stretch>
            <a:fillRect/>
          </a:stretch>
        </p:blipFill>
        <p:spPr>
          <a:xfrm>
            <a:off x="2843772" y="1343359"/>
            <a:ext cx="4226035" cy="3264408"/>
          </a:xfrm>
          <a:prstGeom prst="rect">
            <a:avLst/>
          </a:prstGeom>
        </p:spPr>
      </p:pic>
      <p:pic>
        <p:nvPicPr>
          <p:cNvPr id="17" name="Picture 16">
            <a:extLst>
              <a:ext uri="{FF2B5EF4-FFF2-40B4-BE49-F238E27FC236}">
                <a16:creationId xmlns:a16="http://schemas.microsoft.com/office/drawing/2014/main" id="{45F5AC16-720F-F320-09E8-933CBB2AE6DE}"/>
              </a:ext>
            </a:extLst>
          </p:cNvPr>
          <p:cNvPicPr>
            <a:picLocks noChangeAspect="1"/>
          </p:cNvPicPr>
          <p:nvPr/>
        </p:nvPicPr>
        <p:blipFill>
          <a:blip r:embed="rId6"/>
          <a:stretch>
            <a:fillRect/>
          </a:stretch>
        </p:blipFill>
        <p:spPr>
          <a:xfrm>
            <a:off x="4606219" y="1511923"/>
            <a:ext cx="4224665" cy="3264408"/>
          </a:xfrm>
          <a:prstGeom prst="rect">
            <a:avLst/>
          </a:prstGeom>
        </p:spPr>
      </p:pic>
      <p:sp>
        <p:nvSpPr>
          <p:cNvPr id="3" name="TextBox 2">
            <a:extLst>
              <a:ext uri="{FF2B5EF4-FFF2-40B4-BE49-F238E27FC236}">
                <a16:creationId xmlns:a16="http://schemas.microsoft.com/office/drawing/2014/main" id="{A107DB61-7422-E958-38A8-BDFA17BB9573}"/>
              </a:ext>
            </a:extLst>
          </p:cNvPr>
          <p:cNvSpPr txBox="1"/>
          <p:nvPr/>
        </p:nvSpPr>
        <p:spPr>
          <a:xfrm>
            <a:off x="5279426" y="782999"/>
            <a:ext cx="3696827" cy="253916"/>
          </a:xfrm>
          <a:prstGeom prst="rect">
            <a:avLst/>
          </a:prstGeom>
          <a:noFill/>
        </p:spPr>
        <p:txBody>
          <a:bodyPr wrap="square">
            <a:spAutoFit/>
          </a:bodyPr>
          <a:lstStyle/>
          <a:p>
            <a:r>
              <a:rPr lang="en-US" sz="1050">
                <a:hlinkClick r:id="rId7"/>
              </a:rPr>
              <a:t>https://www.osti.gov/servlets/purl/1995796</a:t>
            </a:r>
            <a:endParaRPr lang="en-US" sz="1050"/>
          </a:p>
        </p:txBody>
      </p:sp>
    </p:spTree>
    <p:extLst>
      <p:ext uri="{BB962C8B-B14F-4D97-AF65-F5344CB8AC3E}">
        <p14:creationId xmlns:p14="http://schemas.microsoft.com/office/powerpoint/2010/main" val="36611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7525-6117-CFC7-6681-8394A3B904DA}"/>
              </a:ext>
            </a:extLst>
          </p:cNvPr>
          <p:cNvSpPr>
            <a:spLocks noGrp="1"/>
          </p:cNvSpPr>
          <p:nvPr>
            <p:ph type="title"/>
          </p:nvPr>
        </p:nvSpPr>
        <p:spPr/>
        <p:txBody>
          <a:bodyPr/>
          <a:lstStyle/>
          <a:p>
            <a:r>
              <a:rPr lang="en-US"/>
              <a:t>Recent CIE Publications</a:t>
            </a:r>
          </a:p>
        </p:txBody>
      </p:sp>
      <p:sp>
        <p:nvSpPr>
          <p:cNvPr id="3" name="Content Placeholder 2">
            <a:extLst>
              <a:ext uri="{FF2B5EF4-FFF2-40B4-BE49-F238E27FC236}">
                <a16:creationId xmlns:a16="http://schemas.microsoft.com/office/drawing/2014/main" id="{7CC1FA9A-387B-222C-718F-1DEB190EE50F}"/>
              </a:ext>
            </a:extLst>
          </p:cNvPr>
          <p:cNvSpPr>
            <a:spLocks noGrp="1"/>
          </p:cNvSpPr>
          <p:nvPr>
            <p:ph idx="1"/>
          </p:nvPr>
        </p:nvSpPr>
        <p:spPr/>
        <p:txBody>
          <a:bodyPr>
            <a:normAutofit fontScale="92500"/>
          </a:bodyPr>
          <a:lstStyle/>
          <a:p>
            <a:pPr marL="0" indent="0">
              <a:lnSpc>
                <a:spcPct val="120000"/>
              </a:lnSpc>
              <a:spcBef>
                <a:spcPts val="300"/>
              </a:spcBef>
              <a:buNone/>
            </a:pPr>
            <a:r>
              <a:rPr lang="en-US" sz="900" dirty="0">
                <a:latin typeface="Franklin Gothic Medium" panose="020B0603020102020204" pitchFamily="34" charset="0"/>
              </a:rPr>
              <a:t>Websites</a:t>
            </a:r>
          </a:p>
          <a:p>
            <a:pPr>
              <a:lnSpc>
                <a:spcPct val="120000"/>
              </a:lnSpc>
              <a:spcBef>
                <a:spcPts val="300"/>
              </a:spcBef>
            </a:pPr>
            <a:r>
              <a:rPr lang="en-US" sz="900" dirty="0">
                <a:latin typeface="Franklin Gothic Medium" panose="020B0603020102020204" pitchFamily="34" charset="0"/>
              </a:rPr>
              <a:t>DOE CESER CIE Website -- </a:t>
            </a:r>
            <a:r>
              <a:rPr lang="en-US" sz="900" dirty="0">
                <a:latin typeface="Franklin Gothic Medium" panose="020B0603020102020204" pitchFamily="34" charset="0"/>
                <a:hlinkClick r:id="rId2"/>
              </a:rPr>
              <a:t>https://www.energy.gov/ceser/cyber-informed-engineering</a:t>
            </a:r>
            <a:endParaRPr lang="en-US" sz="900" dirty="0">
              <a:latin typeface="Franklin Gothic Medium" panose="020B0603020102020204" pitchFamily="34" charset="0"/>
            </a:endParaRPr>
          </a:p>
          <a:p>
            <a:pPr>
              <a:lnSpc>
                <a:spcPct val="120000"/>
              </a:lnSpc>
              <a:spcBef>
                <a:spcPts val="300"/>
              </a:spcBef>
            </a:pPr>
            <a:r>
              <a:rPr lang="en-US" sz="900" dirty="0">
                <a:latin typeface="Franklin Gothic Medium" panose="020B0603020102020204" pitchFamily="34" charset="0"/>
              </a:rPr>
              <a:t>INL CIE Website - </a:t>
            </a:r>
            <a:r>
              <a:rPr lang="en-US" sz="900" dirty="0">
                <a:latin typeface="Franklin Gothic Medium" panose="020B0603020102020204" pitchFamily="34" charset="0"/>
                <a:hlinkClick r:id="rId3"/>
              </a:rPr>
              <a:t>https://inl.gov/cie/</a:t>
            </a:r>
            <a:endParaRPr lang="en-US" sz="900" dirty="0">
              <a:latin typeface="Franklin Gothic Medium" panose="020B0603020102020204" pitchFamily="34" charset="0"/>
            </a:endParaRPr>
          </a:p>
          <a:p>
            <a:pPr>
              <a:lnSpc>
                <a:spcPct val="120000"/>
              </a:lnSpc>
              <a:spcBef>
                <a:spcPts val="300"/>
              </a:spcBef>
            </a:pPr>
            <a:r>
              <a:rPr lang="en-US" sz="900" dirty="0">
                <a:latin typeface="Franklin Gothic Medium" panose="020B0603020102020204" pitchFamily="34" charset="0"/>
              </a:rPr>
              <a:t>NREL CIE Website - </a:t>
            </a:r>
            <a:r>
              <a:rPr lang="en-US" sz="900" dirty="0">
                <a:latin typeface="Franklin Gothic Medium" panose="020B0603020102020204" pitchFamily="34" charset="0"/>
                <a:hlinkClick r:id="rId4"/>
              </a:rPr>
              <a:t>https://www.nrel.gov/security-resilience/cyber-informed-engineering.html</a:t>
            </a:r>
            <a:endParaRPr lang="en-US" sz="900" dirty="0">
              <a:latin typeface="Franklin Gothic Medium" panose="020B0603020102020204" pitchFamily="34" charset="0"/>
            </a:endParaRPr>
          </a:p>
          <a:p>
            <a:pPr>
              <a:lnSpc>
                <a:spcPct val="120000"/>
              </a:lnSpc>
              <a:spcBef>
                <a:spcPts val="300"/>
              </a:spcBef>
            </a:pPr>
            <a:endParaRPr lang="en-US" sz="900" dirty="0">
              <a:latin typeface="Franklin Gothic Medium" panose="020B0603020102020204" pitchFamily="34" charset="0"/>
            </a:endParaRPr>
          </a:p>
          <a:p>
            <a:pPr marL="0" indent="0">
              <a:lnSpc>
                <a:spcPct val="120000"/>
              </a:lnSpc>
              <a:spcBef>
                <a:spcPts val="300"/>
              </a:spcBef>
              <a:buNone/>
            </a:pPr>
            <a:r>
              <a:rPr lang="en-US" sz="900" dirty="0">
                <a:latin typeface="Franklin Gothic Medium" panose="020B0603020102020204" pitchFamily="34" charset="0"/>
              </a:rPr>
              <a:t>Publications</a:t>
            </a:r>
          </a:p>
          <a:p>
            <a:pPr>
              <a:lnSpc>
                <a:spcPct val="120000"/>
              </a:lnSpc>
              <a:spcBef>
                <a:spcPts val="300"/>
              </a:spcBef>
            </a:pPr>
            <a:r>
              <a:rPr lang="en-US" sz="900" dirty="0">
                <a:latin typeface="Franklin Gothic Medium" panose="020B0603020102020204" pitchFamily="34" charset="0"/>
              </a:rPr>
              <a:t>CIE Implementation Guide: </a:t>
            </a:r>
            <a:r>
              <a:rPr lang="en-US" sz="900" dirty="0">
                <a:hlinkClick r:id="rId5"/>
              </a:rPr>
              <a:t>Cyber-Informed Engineering Implementation Guide (Program Document) | OSTI.GOV</a:t>
            </a:r>
            <a:endParaRPr lang="en-US" sz="900" dirty="0">
              <a:latin typeface="Franklin Gothic Medium" panose="020B0603020102020204" pitchFamily="34" charset="0"/>
            </a:endParaRPr>
          </a:p>
          <a:p>
            <a:pPr>
              <a:lnSpc>
                <a:spcPct val="120000"/>
              </a:lnSpc>
              <a:spcBef>
                <a:spcPts val="300"/>
              </a:spcBef>
            </a:pPr>
            <a:r>
              <a:rPr lang="en-US" sz="900" dirty="0">
                <a:latin typeface="Franklin Gothic Medium" panose="020B0603020102020204" pitchFamily="34" charset="0"/>
              </a:rPr>
              <a:t>CIE Workbook (Distribution, ADMS): </a:t>
            </a:r>
            <a:r>
              <a:rPr lang="en-US" sz="900" dirty="0">
                <a:hlinkClick r:id="rId6" tooltip="https://www.osti.gov/biblio/1986517"/>
              </a:rPr>
              <a:t>https://www.osti.gov/biblio/1986517</a:t>
            </a:r>
            <a:endParaRPr lang="en-US" sz="900" dirty="0"/>
          </a:p>
          <a:p>
            <a:pPr>
              <a:lnSpc>
                <a:spcPct val="120000"/>
              </a:lnSpc>
              <a:spcBef>
                <a:spcPts val="300"/>
              </a:spcBef>
            </a:pPr>
            <a:r>
              <a:rPr lang="en-US" sz="900" dirty="0">
                <a:latin typeface="Franklin Gothic Medium" panose="020B0603020102020204" pitchFamily="34" charset="0"/>
              </a:rPr>
              <a:t>CIE Workbook (Microgrids): </a:t>
            </a:r>
            <a:r>
              <a:rPr lang="en-US" sz="900" u="sng" dirty="0">
                <a:solidFill>
                  <a:srgbClr val="467886"/>
                </a:solidFill>
                <a:latin typeface="Aptos" panose="020B0004020202020204" pitchFamily="34" charset="0"/>
                <a:ea typeface="Calibri" panose="020F0502020204030204" pitchFamily="34" charset="0"/>
                <a:cs typeface="Calibri" panose="020F0502020204030204" pitchFamily="34" charset="0"/>
                <a:hlinkClick r:id="rId7"/>
              </a:rPr>
              <a:t>https://www.osti.gov/biblio/2315001</a:t>
            </a:r>
            <a:endParaRPr lang="en-US" sz="900" dirty="0">
              <a:latin typeface="Franklin Gothic Medium" panose="020B0603020102020204" pitchFamily="34" charset="0"/>
            </a:endParaRPr>
          </a:p>
          <a:p>
            <a:pPr marL="0" indent="0">
              <a:lnSpc>
                <a:spcPct val="120000"/>
              </a:lnSpc>
              <a:spcBef>
                <a:spcPts val="300"/>
              </a:spcBef>
              <a:buNone/>
            </a:pPr>
            <a:r>
              <a:rPr lang="en-US" sz="900" dirty="0">
                <a:latin typeface="Franklin Gothic Medium" panose="020B0603020102020204" pitchFamily="34" charset="0"/>
              </a:rPr>
              <a:t>Articles and Briefings</a:t>
            </a:r>
          </a:p>
          <a:p>
            <a:pPr>
              <a:lnSpc>
                <a:spcPct val="120000"/>
              </a:lnSpc>
              <a:spcBef>
                <a:spcPts val="300"/>
              </a:spcBef>
            </a:pPr>
            <a:r>
              <a:rPr lang="en-US" sz="900" dirty="0">
                <a:latin typeface="Franklin Gothic Medium" panose="020B0603020102020204" pitchFamily="34" charset="0"/>
              </a:rPr>
              <a:t>SANS ICS Concepts Video: </a:t>
            </a:r>
            <a:r>
              <a:rPr lang="en-US" sz="900" dirty="0">
                <a:latin typeface="+mn-lt"/>
                <a:hlinkClick r:id="rId8"/>
              </a:rPr>
              <a:t>https://youtu.be/o_vIxW6UTeg</a:t>
            </a:r>
            <a:endParaRPr lang="en-US" sz="900" dirty="0">
              <a:latin typeface="Franklin Gothic Medium" panose="020B0603020102020204" pitchFamily="34" charset="0"/>
            </a:endParaRPr>
          </a:p>
          <a:p>
            <a:pPr>
              <a:lnSpc>
                <a:spcPct val="120000"/>
              </a:lnSpc>
              <a:spcBef>
                <a:spcPts val="300"/>
              </a:spcBef>
            </a:pPr>
            <a:r>
              <a:rPr lang="en-US" sz="900" dirty="0">
                <a:latin typeface="Franklin Gothic Medium" panose="020B0603020102020204" pitchFamily="34" charset="0"/>
              </a:rPr>
              <a:t>Industrial Cyber</a:t>
            </a:r>
            <a:r>
              <a:rPr lang="en-US" sz="900" dirty="0">
                <a:latin typeface="+mn-lt"/>
              </a:rPr>
              <a:t>: </a:t>
            </a:r>
            <a:r>
              <a:rPr lang="en-US" sz="900" dirty="0">
                <a:latin typeface="+mn-lt"/>
                <a:hlinkClick r:id="rId9"/>
              </a:rPr>
              <a:t>CIE and CCE Methodologies Can Deliver Engineered Industrial Systems for Holistic System Cybersecurity</a:t>
            </a:r>
            <a:r>
              <a:rPr lang="en-US" sz="900" dirty="0">
                <a:latin typeface="+mn-lt"/>
              </a:rPr>
              <a:t> (June 11, 2023) with interviews from INL, 1898, and West Yost</a:t>
            </a:r>
            <a:endParaRPr lang="en-US" sz="900" dirty="0">
              <a:latin typeface="Franklin Gothic Medium" panose="020B0603020102020204" pitchFamily="34" charset="0"/>
            </a:endParaRPr>
          </a:p>
          <a:p>
            <a:pPr>
              <a:lnSpc>
                <a:spcPct val="120000"/>
              </a:lnSpc>
              <a:spcBef>
                <a:spcPts val="300"/>
              </a:spcBef>
            </a:pPr>
            <a:r>
              <a:rPr lang="en-US" sz="900" dirty="0">
                <a:latin typeface="Franklin Gothic Medium" panose="020B0603020102020204" pitchFamily="34" charset="0"/>
              </a:rPr>
              <a:t>Harvard Business Review</a:t>
            </a:r>
            <a:r>
              <a:rPr lang="en-US" sz="900" dirty="0"/>
              <a:t>: </a:t>
            </a:r>
            <a:r>
              <a:rPr lang="en-US" sz="900" dirty="0">
                <a:hlinkClick r:id="rId10"/>
              </a:rPr>
              <a:t>Engineering Cybersecurity into U.S. Critical Infrastructure</a:t>
            </a:r>
            <a:r>
              <a:rPr lang="en-US" sz="900" dirty="0"/>
              <a:t> (April 17, 2023) by Ginger Wright, Andrew Ohrt, and Andy Bochman</a:t>
            </a:r>
          </a:p>
          <a:p>
            <a:pPr>
              <a:lnSpc>
                <a:spcPct val="120000"/>
              </a:lnSpc>
              <a:spcBef>
                <a:spcPts val="300"/>
              </a:spcBef>
            </a:pPr>
            <a:r>
              <a:rPr lang="en-US" sz="900" dirty="0">
                <a:latin typeface="Franklin Gothic Medium" panose="020B0603020102020204" pitchFamily="34" charset="0"/>
              </a:rPr>
              <a:t>Shift Left video podcast on </a:t>
            </a:r>
            <a:r>
              <a:rPr lang="en-US" sz="900" dirty="0" err="1">
                <a:latin typeface="Franklin Gothic Medium" panose="020B0603020102020204" pitchFamily="34" charset="0"/>
              </a:rPr>
              <a:t>GrammaTech</a:t>
            </a:r>
            <a:r>
              <a:rPr lang="en-US" sz="900" dirty="0">
                <a:latin typeface="Franklin Gothic Medium" panose="020B0603020102020204" pitchFamily="34" charset="0"/>
              </a:rPr>
              <a:t> blog</a:t>
            </a:r>
            <a:r>
              <a:rPr lang="en-US" sz="900" dirty="0"/>
              <a:t>: </a:t>
            </a:r>
            <a:r>
              <a:rPr lang="en-US" sz="900" dirty="0">
                <a:hlinkClick r:id="rId11"/>
              </a:rPr>
              <a:t>Shifting Left for Energy Security</a:t>
            </a:r>
            <a:r>
              <a:rPr lang="en-US" sz="900" dirty="0"/>
              <a:t> (April 4, 2023) with Ginger Wright, Idaho National Lab and Marc Sachs, Auburn University</a:t>
            </a:r>
          </a:p>
          <a:p>
            <a:pPr>
              <a:lnSpc>
                <a:spcPct val="120000"/>
              </a:lnSpc>
              <a:spcBef>
                <a:spcPts val="300"/>
              </a:spcBef>
            </a:pPr>
            <a:r>
              <a:rPr lang="en-US" sz="900" dirty="0"/>
              <a:t>For more CIE articles and publications, visit: </a:t>
            </a:r>
            <a:r>
              <a:rPr lang="en-US" sz="900" dirty="0">
                <a:hlinkClick r:id="rId3"/>
              </a:rPr>
              <a:t>inl.gov/</a:t>
            </a:r>
            <a:r>
              <a:rPr lang="en-US" sz="900" dirty="0" err="1">
                <a:hlinkClick r:id="rId3"/>
              </a:rPr>
              <a:t>cie</a:t>
            </a:r>
            <a:endParaRPr lang="en-US" sz="900" dirty="0"/>
          </a:p>
        </p:txBody>
      </p:sp>
      <p:sp>
        <p:nvSpPr>
          <p:cNvPr id="4" name="Slide Number Placeholder 3">
            <a:extLst>
              <a:ext uri="{FF2B5EF4-FFF2-40B4-BE49-F238E27FC236}">
                <a16:creationId xmlns:a16="http://schemas.microsoft.com/office/drawing/2014/main" id="{FB9D5F4F-BCD8-EEE0-ABB7-A4CC79D3341F}"/>
              </a:ext>
            </a:extLst>
          </p:cNvPr>
          <p:cNvSpPr>
            <a:spLocks noGrp="1"/>
          </p:cNvSpPr>
          <p:nvPr>
            <p:ph type="sldNum" sz="quarter" idx="4"/>
          </p:nvPr>
        </p:nvSpPr>
        <p:spPr>
          <a:xfrm>
            <a:off x="7937012" y="4875297"/>
            <a:ext cx="959726" cy="273844"/>
          </a:xfrm>
          <a:prstGeom prst="rect">
            <a:avLst/>
          </a:prstGeom>
        </p:spPr>
        <p:txBody>
          <a:bodyPr vert="horz" lIns="68580" tIns="34290" rIns="68580" bIns="34290" rtlCol="0" anchor="ctr"/>
          <a:lstStyle>
            <a:defPPr>
              <a:defRPr lang="en-US"/>
            </a:defPPr>
            <a:lvl1pPr marL="0" algn="r" defTabSz="685800" rtl="0" eaLnBrk="1" latinLnBrk="0" hangingPunct="1">
              <a:defRPr sz="900" b="0" i="0" kern="1200">
                <a:solidFill>
                  <a:schemeClr val="bg1"/>
                </a:solidFill>
                <a:latin typeface="Franklin Gothic Book" panose="020B05030201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 </a:t>
            </a:r>
            <a:fld id="{A832EBB2-C8C3-6346-899B-5AA7E42A487A}" type="slidenum">
              <a:rPr lang="en-US" smtClean="0"/>
              <a:pPr/>
              <a:t>13</a:t>
            </a:fld>
            <a:r>
              <a:rPr lang="en-US"/>
              <a:t> -</a:t>
            </a:r>
          </a:p>
        </p:txBody>
      </p:sp>
    </p:spTree>
    <p:extLst>
      <p:ext uri="{BB962C8B-B14F-4D97-AF65-F5344CB8AC3E}">
        <p14:creationId xmlns:p14="http://schemas.microsoft.com/office/powerpoint/2010/main" val="327712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056C5-858B-3D52-1D3B-11ECAFDE6F92}"/>
              </a:ext>
            </a:extLst>
          </p:cNvPr>
          <p:cNvSpPr>
            <a:spLocks noGrp="1"/>
          </p:cNvSpPr>
          <p:nvPr>
            <p:ph type="ctrTitle"/>
          </p:nvPr>
        </p:nvSpPr>
        <p:spPr/>
        <p:txBody>
          <a:bodyPr/>
          <a:lstStyle/>
          <a:p>
            <a:r>
              <a:rPr lang="en-US" dirty="0"/>
              <a:t>Thank you!</a:t>
            </a:r>
          </a:p>
        </p:txBody>
      </p:sp>
      <p:sp>
        <p:nvSpPr>
          <p:cNvPr id="2" name="Subtitle 1">
            <a:extLst>
              <a:ext uri="{FF2B5EF4-FFF2-40B4-BE49-F238E27FC236}">
                <a16:creationId xmlns:a16="http://schemas.microsoft.com/office/drawing/2014/main" id="{755DBA67-E34C-CB50-4EB5-10819DC1E73A}"/>
              </a:ext>
            </a:extLst>
          </p:cNvPr>
          <p:cNvSpPr>
            <a:spLocks noGrp="1"/>
          </p:cNvSpPr>
          <p:nvPr>
            <p:ph type="subTitle" idx="1"/>
          </p:nvPr>
        </p:nvSpPr>
        <p:spPr>
          <a:xfrm>
            <a:off x="685799" y="3135206"/>
            <a:ext cx="7997613" cy="1209900"/>
          </a:xfrm>
        </p:spPr>
        <p:txBody>
          <a:bodyPr/>
          <a:lstStyle/>
          <a:p>
            <a:r>
              <a:rPr lang="en-US" sz="2400" dirty="0"/>
              <a:t>To Join our Communities of Practice or ask questions about CIE, please email: CIE@INL.gov</a:t>
            </a:r>
          </a:p>
        </p:txBody>
      </p:sp>
      <p:sp>
        <p:nvSpPr>
          <p:cNvPr id="4" name="Slide Number Placeholder 3">
            <a:extLst>
              <a:ext uri="{FF2B5EF4-FFF2-40B4-BE49-F238E27FC236}">
                <a16:creationId xmlns:a16="http://schemas.microsoft.com/office/drawing/2014/main" id="{19521546-645E-890B-A6FF-2FA8CDDC0255}"/>
              </a:ext>
            </a:extLst>
          </p:cNvPr>
          <p:cNvSpPr>
            <a:spLocks noGrp="1"/>
          </p:cNvSpPr>
          <p:nvPr>
            <p:ph type="sldNum" sz="quarter" idx="4294967295"/>
          </p:nvPr>
        </p:nvSpPr>
        <p:spPr>
          <a:xfrm>
            <a:off x="0" y="0"/>
            <a:ext cx="0" cy="0"/>
          </a:xfrm>
        </p:spPr>
        <p:txBody>
          <a:bodyPr/>
          <a:lstStyle/>
          <a:p>
            <a:fld id="{11C33BF6-489D-4669-8730-4F429D34E035}" type="slidenum">
              <a:rPr lang="en-US" smtClean="0"/>
              <a:pPr/>
              <a:t>14</a:t>
            </a:fld>
            <a:endParaRPr lang="en-US"/>
          </a:p>
        </p:txBody>
      </p:sp>
    </p:spTree>
    <p:extLst>
      <p:ext uri="{BB962C8B-B14F-4D97-AF65-F5344CB8AC3E}">
        <p14:creationId xmlns:p14="http://schemas.microsoft.com/office/powerpoint/2010/main" val="326754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630A-4F3C-A9A4-41DF-EEF1E30B2043}"/>
              </a:ext>
            </a:extLst>
          </p:cNvPr>
          <p:cNvSpPr>
            <a:spLocks noGrp="1"/>
          </p:cNvSpPr>
          <p:nvPr>
            <p:ph type="title"/>
          </p:nvPr>
        </p:nvSpPr>
        <p:spPr/>
        <p:txBody>
          <a:bodyPr/>
          <a:lstStyle/>
          <a:p>
            <a:r>
              <a:rPr lang="en-US"/>
              <a:t>Current Activities</a:t>
            </a:r>
          </a:p>
        </p:txBody>
      </p:sp>
      <p:sp>
        <p:nvSpPr>
          <p:cNvPr id="3" name="Content Placeholder 2">
            <a:extLst>
              <a:ext uri="{FF2B5EF4-FFF2-40B4-BE49-F238E27FC236}">
                <a16:creationId xmlns:a16="http://schemas.microsoft.com/office/drawing/2014/main" id="{9D7A35D1-B9D2-E371-B2C7-E2B75B04F5AB}"/>
              </a:ext>
            </a:extLst>
          </p:cNvPr>
          <p:cNvSpPr>
            <a:spLocks noGrp="1"/>
          </p:cNvSpPr>
          <p:nvPr>
            <p:ph idx="1"/>
          </p:nvPr>
        </p:nvSpPr>
        <p:spPr/>
        <p:txBody>
          <a:bodyPr>
            <a:normAutofit fontScale="85000" lnSpcReduction="20000"/>
          </a:bodyPr>
          <a:lstStyle/>
          <a:p>
            <a:pPr marL="0" indent="0">
              <a:buNone/>
            </a:pPr>
            <a:r>
              <a:rPr lang="en-US" b="1">
                <a:solidFill>
                  <a:srgbClr val="2982B1"/>
                </a:solidFill>
              </a:rPr>
              <a:t>Working with Standards Bodies</a:t>
            </a:r>
          </a:p>
          <a:p>
            <a:pPr lvl="1"/>
            <a:r>
              <a:rPr lang="en-US"/>
              <a:t>IEEE PES, and others</a:t>
            </a:r>
          </a:p>
          <a:p>
            <a:pPr lvl="1"/>
            <a:r>
              <a:rPr lang="en-US"/>
              <a:t>ISA99 – 62443</a:t>
            </a:r>
          </a:p>
          <a:p>
            <a:pPr lvl="1"/>
            <a:endParaRPr lang="en-US"/>
          </a:p>
          <a:p>
            <a:pPr marL="0" indent="0">
              <a:buNone/>
            </a:pPr>
            <a:r>
              <a:rPr lang="en-US" b="1">
                <a:solidFill>
                  <a:srgbClr val="2982B1"/>
                </a:solidFill>
              </a:rPr>
              <a:t>Working with Universities</a:t>
            </a:r>
          </a:p>
          <a:p>
            <a:pPr lvl="1"/>
            <a:r>
              <a:rPr lang="en-US"/>
              <a:t>Developing curriculum guidance</a:t>
            </a:r>
          </a:p>
          <a:p>
            <a:pPr lvl="1"/>
            <a:r>
              <a:rPr lang="en-US"/>
              <a:t>Incorporating CIE into engineering education</a:t>
            </a:r>
          </a:p>
          <a:p>
            <a:pPr lvl="1"/>
            <a:endParaRPr lang="en-US"/>
          </a:p>
          <a:p>
            <a:pPr marL="0" indent="0">
              <a:lnSpc>
                <a:spcPct val="110000"/>
              </a:lnSpc>
              <a:buNone/>
            </a:pPr>
            <a:r>
              <a:rPr lang="en-US" b="1">
                <a:solidFill>
                  <a:srgbClr val="2982B1"/>
                </a:solidFill>
              </a:rPr>
              <a:t>Working with Asset Owners</a:t>
            </a:r>
          </a:p>
          <a:p>
            <a:pPr lvl="1"/>
            <a:r>
              <a:rPr lang="en-US"/>
              <a:t>Incorporate CIE into ongoing efforts</a:t>
            </a:r>
          </a:p>
          <a:p>
            <a:pPr lvl="1"/>
            <a:r>
              <a:rPr lang="en-US"/>
              <a:t>Refine products</a:t>
            </a:r>
          </a:p>
          <a:p>
            <a:pPr lvl="1"/>
            <a:r>
              <a:rPr lang="en-US"/>
              <a:t>Templates for cyber-informed designs</a:t>
            </a:r>
          </a:p>
          <a:p>
            <a:pPr lvl="1"/>
            <a:endParaRPr lang="en-US"/>
          </a:p>
          <a:p>
            <a:endParaRPr lang="en-US"/>
          </a:p>
          <a:p>
            <a:endParaRPr lang="en-US"/>
          </a:p>
        </p:txBody>
      </p:sp>
    </p:spTree>
    <p:extLst>
      <p:ext uri="{BB962C8B-B14F-4D97-AF65-F5344CB8AC3E}">
        <p14:creationId xmlns:p14="http://schemas.microsoft.com/office/powerpoint/2010/main" val="217633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A5C3-B0DB-34B3-C5E8-D3816958E564}"/>
              </a:ext>
            </a:extLst>
          </p:cNvPr>
          <p:cNvSpPr>
            <a:spLocks noGrp="1"/>
          </p:cNvSpPr>
          <p:nvPr>
            <p:ph type="title"/>
          </p:nvPr>
        </p:nvSpPr>
        <p:spPr>
          <a:xfrm>
            <a:off x="667424" y="332599"/>
            <a:ext cx="7772400" cy="461665"/>
          </a:xfrm>
        </p:spPr>
        <p:txBody>
          <a:bodyPr/>
          <a:lstStyle/>
          <a:p>
            <a:r>
              <a:rPr lang="en-US" dirty="0"/>
              <a:t>OK, But How Do You CIE?</a:t>
            </a:r>
          </a:p>
        </p:txBody>
      </p:sp>
      <p:pic>
        <p:nvPicPr>
          <p:cNvPr id="5" name="Picture 2" descr="Book Review: Security PHA Review - Dale Peterson: ICS Security Catalyst">
            <a:extLst>
              <a:ext uri="{FF2B5EF4-FFF2-40B4-BE49-F238E27FC236}">
                <a16:creationId xmlns:a16="http://schemas.microsoft.com/office/drawing/2014/main" id="{51F6A4A4-6B41-CFD0-274E-0932C1D0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19" r="24496"/>
          <a:stretch/>
        </p:blipFill>
        <p:spPr bwMode="auto">
          <a:xfrm>
            <a:off x="7338817" y="1030938"/>
            <a:ext cx="1343399" cy="1643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2A6F4B9-F747-6D31-8C81-ADB7335D390E}"/>
              </a:ext>
            </a:extLst>
          </p:cNvPr>
          <p:cNvPicPr>
            <a:picLocks noChangeAspect="1"/>
          </p:cNvPicPr>
          <p:nvPr/>
        </p:nvPicPr>
        <p:blipFill>
          <a:blip r:embed="rId3"/>
          <a:stretch>
            <a:fillRect/>
          </a:stretch>
        </p:blipFill>
        <p:spPr>
          <a:xfrm>
            <a:off x="371104" y="3117216"/>
            <a:ext cx="3062232" cy="1467088"/>
          </a:xfrm>
          <a:prstGeom prst="rect">
            <a:avLst/>
          </a:prstGeom>
        </p:spPr>
      </p:pic>
      <p:pic>
        <p:nvPicPr>
          <p:cNvPr id="7" name="Picture 6">
            <a:extLst>
              <a:ext uri="{FF2B5EF4-FFF2-40B4-BE49-F238E27FC236}">
                <a16:creationId xmlns:a16="http://schemas.microsoft.com/office/drawing/2014/main" id="{23300AC9-B632-4136-668B-5D5B8B485260}"/>
              </a:ext>
            </a:extLst>
          </p:cNvPr>
          <p:cNvPicPr>
            <a:picLocks noChangeAspect="1"/>
          </p:cNvPicPr>
          <p:nvPr/>
        </p:nvPicPr>
        <p:blipFill>
          <a:blip r:embed="rId4"/>
          <a:stretch>
            <a:fillRect/>
          </a:stretch>
        </p:blipFill>
        <p:spPr>
          <a:xfrm>
            <a:off x="746283" y="979562"/>
            <a:ext cx="2896398" cy="1746323"/>
          </a:xfrm>
          <a:prstGeom prst="rect">
            <a:avLst/>
          </a:prstGeom>
        </p:spPr>
      </p:pic>
      <p:pic>
        <p:nvPicPr>
          <p:cNvPr id="8" name="Picture 7">
            <a:extLst>
              <a:ext uri="{FF2B5EF4-FFF2-40B4-BE49-F238E27FC236}">
                <a16:creationId xmlns:a16="http://schemas.microsoft.com/office/drawing/2014/main" id="{33C59BC6-A6B4-E898-DC79-03C6B21B25B8}"/>
              </a:ext>
            </a:extLst>
          </p:cNvPr>
          <p:cNvPicPr>
            <a:picLocks noChangeAspect="1"/>
          </p:cNvPicPr>
          <p:nvPr/>
        </p:nvPicPr>
        <p:blipFill rotWithShape="1">
          <a:blip r:embed="rId5"/>
          <a:srcRect l="18500" r="17428"/>
          <a:stretch/>
        </p:blipFill>
        <p:spPr>
          <a:xfrm>
            <a:off x="3586438" y="3381596"/>
            <a:ext cx="1934372" cy="1467088"/>
          </a:xfrm>
          <a:prstGeom prst="rect">
            <a:avLst/>
          </a:prstGeom>
        </p:spPr>
      </p:pic>
      <p:pic>
        <p:nvPicPr>
          <p:cNvPr id="9" name="Picture 4" descr="Cyber-related process hazard analysis">
            <a:extLst>
              <a:ext uri="{FF2B5EF4-FFF2-40B4-BE49-F238E27FC236}">
                <a16:creationId xmlns:a16="http://schemas.microsoft.com/office/drawing/2014/main" id="{84D8D475-AB1B-DF0A-CEE0-C9332D0A65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246" y="1274438"/>
            <a:ext cx="2706461" cy="1400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MEA Explained: 2021 Guide">
            <a:extLst>
              <a:ext uri="{FF2B5EF4-FFF2-40B4-BE49-F238E27FC236}">
                <a16:creationId xmlns:a16="http://schemas.microsoft.com/office/drawing/2014/main" id="{A82253A1-FD63-063E-95BC-5AC7EC005CA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1856"/>
          <a:stretch/>
        </p:blipFill>
        <p:spPr bwMode="auto">
          <a:xfrm>
            <a:off x="5618307" y="3117216"/>
            <a:ext cx="3321318" cy="118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0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6E01-D2AE-AE7F-43AF-592F1DC29CC2}"/>
              </a:ext>
            </a:extLst>
          </p:cNvPr>
          <p:cNvSpPr>
            <a:spLocks noGrp="1"/>
          </p:cNvSpPr>
          <p:nvPr>
            <p:ph type="ctrTitle"/>
          </p:nvPr>
        </p:nvSpPr>
        <p:spPr>
          <a:xfrm>
            <a:off x="685800" y="1601787"/>
            <a:ext cx="7867650" cy="1209900"/>
          </a:xfrm>
        </p:spPr>
        <p:txBody>
          <a:bodyPr>
            <a:normAutofit fontScale="90000"/>
          </a:bodyPr>
          <a:lstStyle/>
          <a:p>
            <a:r>
              <a:rPr lang="en-US" sz="4050" dirty="0"/>
              <a:t>What is Cyber-Informed Engineering?</a:t>
            </a:r>
          </a:p>
        </p:txBody>
      </p:sp>
      <p:sp>
        <p:nvSpPr>
          <p:cNvPr id="3" name="Text Placeholder 2">
            <a:extLst>
              <a:ext uri="{FF2B5EF4-FFF2-40B4-BE49-F238E27FC236}">
                <a16:creationId xmlns:a16="http://schemas.microsoft.com/office/drawing/2014/main" id="{A0190206-A815-D6DC-2FEA-31A76D91D5FB}"/>
              </a:ext>
            </a:extLst>
          </p:cNvPr>
          <p:cNvSpPr>
            <a:spLocks noGrp="1"/>
          </p:cNvSpPr>
          <p:nvPr>
            <p:ph type="subTitle" idx="1"/>
          </p:nvPr>
        </p:nvSpPr>
        <p:spPr/>
        <p:txBody>
          <a:bodyPr/>
          <a:lstStyle/>
          <a:p>
            <a:r>
              <a:rPr lang="en-US"/>
              <a:t>Water Booster Pump Station </a:t>
            </a:r>
          </a:p>
        </p:txBody>
      </p:sp>
      <p:sp>
        <p:nvSpPr>
          <p:cNvPr id="4" name="Slide Number Placeholder 3">
            <a:extLst>
              <a:ext uri="{FF2B5EF4-FFF2-40B4-BE49-F238E27FC236}">
                <a16:creationId xmlns:a16="http://schemas.microsoft.com/office/drawing/2014/main" id="{3C9DF0CE-2419-EDDC-60C7-EA5CD28863C1}"/>
              </a:ext>
            </a:extLst>
          </p:cNvPr>
          <p:cNvSpPr>
            <a:spLocks noGrp="1"/>
          </p:cNvSpPr>
          <p:nvPr>
            <p:ph type="sldNum" sz="quarter" idx="4294967295"/>
          </p:nvPr>
        </p:nvSpPr>
        <p:spPr>
          <a:xfrm>
            <a:off x="0" y="0"/>
            <a:ext cx="0" cy="0"/>
          </a:xfrm>
        </p:spPr>
        <p:txBody>
          <a:bodyPr/>
          <a:lstStyle/>
          <a:p>
            <a:fld id="{11C33BF6-489D-4669-8730-4F429D34E035}" type="slidenum">
              <a:rPr lang="en-US" smtClean="0"/>
              <a:pPr/>
              <a:t>2</a:t>
            </a:fld>
            <a:endParaRPr lang="en-US"/>
          </a:p>
        </p:txBody>
      </p:sp>
    </p:spTree>
    <p:extLst>
      <p:ext uri="{BB962C8B-B14F-4D97-AF65-F5344CB8AC3E}">
        <p14:creationId xmlns:p14="http://schemas.microsoft.com/office/powerpoint/2010/main" val="334113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C9438-0321-9F94-21D9-9AC07178F9CD}"/>
              </a:ext>
            </a:extLst>
          </p:cNvPr>
          <p:cNvSpPr>
            <a:spLocks noGrp="1"/>
          </p:cNvSpPr>
          <p:nvPr>
            <p:ph type="title"/>
          </p:nvPr>
        </p:nvSpPr>
        <p:spPr/>
        <p:txBody>
          <a:bodyPr/>
          <a:lstStyle/>
          <a:p>
            <a:r>
              <a:rPr lang="en-US"/>
              <a:t>Water Booster Pump Station</a:t>
            </a:r>
          </a:p>
        </p:txBody>
      </p:sp>
      <p:sp>
        <p:nvSpPr>
          <p:cNvPr id="4" name="Slide Number Placeholder 3">
            <a:extLst>
              <a:ext uri="{FF2B5EF4-FFF2-40B4-BE49-F238E27FC236}">
                <a16:creationId xmlns:a16="http://schemas.microsoft.com/office/drawing/2014/main" id="{6067144B-B2C3-9969-A6A6-86A277C4C076}"/>
              </a:ext>
            </a:extLst>
          </p:cNvPr>
          <p:cNvSpPr>
            <a:spLocks noGrp="1"/>
          </p:cNvSpPr>
          <p:nvPr>
            <p:ph type="sldNum" sz="quarter" idx="4294967295"/>
          </p:nvPr>
        </p:nvSpPr>
        <p:spPr>
          <a:xfrm>
            <a:off x="0" y="0"/>
            <a:ext cx="0" cy="0"/>
          </a:xfrm>
        </p:spPr>
        <p:txBody>
          <a:bodyPr/>
          <a:lstStyle/>
          <a:p>
            <a:fld id="{11C33BF6-489D-4669-8730-4F429D34E035}" type="slidenum">
              <a:rPr lang="en-US" smtClean="0"/>
              <a:pPr/>
              <a:t>3</a:t>
            </a:fld>
            <a:endParaRPr lang="en-US"/>
          </a:p>
        </p:txBody>
      </p:sp>
      <p:pic>
        <p:nvPicPr>
          <p:cNvPr id="3" name="Picture 2">
            <a:extLst>
              <a:ext uri="{FF2B5EF4-FFF2-40B4-BE49-F238E27FC236}">
                <a16:creationId xmlns:a16="http://schemas.microsoft.com/office/drawing/2014/main" id="{F377D01F-B698-6B4B-CFCE-BDFF5777802C}"/>
              </a:ext>
            </a:extLst>
          </p:cNvPr>
          <p:cNvPicPr>
            <a:picLocks noChangeAspect="1"/>
          </p:cNvPicPr>
          <p:nvPr/>
        </p:nvPicPr>
        <p:blipFill>
          <a:blip r:embed="rId2"/>
          <a:stretch>
            <a:fillRect/>
          </a:stretch>
        </p:blipFill>
        <p:spPr>
          <a:xfrm>
            <a:off x="1558594" y="1323340"/>
            <a:ext cx="3999661" cy="3035573"/>
          </a:xfrm>
          <a:prstGeom prst="rect">
            <a:avLst/>
          </a:prstGeom>
        </p:spPr>
      </p:pic>
      <p:sp>
        <p:nvSpPr>
          <p:cNvPr id="8" name="TextBox 7">
            <a:extLst>
              <a:ext uri="{FF2B5EF4-FFF2-40B4-BE49-F238E27FC236}">
                <a16:creationId xmlns:a16="http://schemas.microsoft.com/office/drawing/2014/main" id="{44320EE9-9774-844E-99D9-04FE8AA0424F}"/>
              </a:ext>
            </a:extLst>
          </p:cNvPr>
          <p:cNvSpPr txBox="1"/>
          <p:nvPr/>
        </p:nvSpPr>
        <p:spPr>
          <a:xfrm>
            <a:off x="2169451" y="4445898"/>
            <a:ext cx="2661629" cy="213585"/>
          </a:xfrm>
          <a:prstGeom prst="rect">
            <a:avLst/>
          </a:prstGeom>
          <a:noFill/>
        </p:spPr>
        <p:txBody>
          <a:bodyPr wrap="square">
            <a:spAutoFit/>
          </a:bodyPr>
          <a:lstStyle/>
          <a:p>
            <a:r>
              <a:rPr lang="en-US" sz="788" dirty="0">
                <a:hlinkClick r:id="rId3"/>
              </a:rPr>
              <a:t>https://bmxlovesk.xyz/product_details/13200675.html</a:t>
            </a:r>
            <a:endParaRPr lang="en-US" sz="788" dirty="0"/>
          </a:p>
        </p:txBody>
      </p:sp>
    </p:spTree>
    <p:extLst>
      <p:ext uri="{BB962C8B-B14F-4D97-AF65-F5344CB8AC3E}">
        <p14:creationId xmlns:p14="http://schemas.microsoft.com/office/powerpoint/2010/main" val="190692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C9438-0321-9F94-21D9-9AC07178F9CD}"/>
              </a:ext>
            </a:extLst>
          </p:cNvPr>
          <p:cNvSpPr>
            <a:spLocks noGrp="1"/>
          </p:cNvSpPr>
          <p:nvPr>
            <p:ph type="title"/>
          </p:nvPr>
        </p:nvSpPr>
        <p:spPr/>
        <p:txBody>
          <a:bodyPr/>
          <a:lstStyle/>
          <a:p>
            <a:r>
              <a:rPr lang="en-US" dirty="0"/>
              <a:t>Water Booster Pump Station</a:t>
            </a:r>
          </a:p>
        </p:txBody>
      </p:sp>
      <p:sp>
        <p:nvSpPr>
          <p:cNvPr id="4" name="Slide Number Placeholder 3">
            <a:extLst>
              <a:ext uri="{FF2B5EF4-FFF2-40B4-BE49-F238E27FC236}">
                <a16:creationId xmlns:a16="http://schemas.microsoft.com/office/drawing/2014/main" id="{6067144B-B2C3-9969-A6A6-86A277C4C076}"/>
              </a:ext>
            </a:extLst>
          </p:cNvPr>
          <p:cNvSpPr>
            <a:spLocks noGrp="1"/>
          </p:cNvSpPr>
          <p:nvPr>
            <p:ph type="sldNum" sz="quarter" idx="4294967295"/>
          </p:nvPr>
        </p:nvSpPr>
        <p:spPr>
          <a:xfrm>
            <a:off x="0" y="0"/>
            <a:ext cx="0" cy="0"/>
          </a:xfrm>
        </p:spPr>
        <p:txBody>
          <a:bodyPr/>
          <a:lstStyle/>
          <a:p>
            <a:fld id="{11C33BF6-489D-4669-8730-4F429D34E035}" type="slidenum">
              <a:rPr lang="en-US" smtClean="0"/>
              <a:pPr/>
              <a:t>4</a:t>
            </a:fld>
            <a:endParaRPr lang="en-US"/>
          </a:p>
        </p:txBody>
      </p:sp>
      <p:pic>
        <p:nvPicPr>
          <p:cNvPr id="3" name="Picture 2">
            <a:extLst>
              <a:ext uri="{FF2B5EF4-FFF2-40B4-BE49-F238E27FC236}">
                <a16:creationId xmlns:a16="http://schemas.microsoft.com/office/drawing/2014/main" id="{F377D01F-B698-6B4B-CFCE-BDFF5777802C}"/>
              </a:ext>
            </a:extLst>
          </p:cNvPr>
          <p:cNvPicPr>
            <a:picLocks noChangeAspect="1"/>
          </p:cNvPicPr>
          <p:nvPr/>
        </p:nvPicPr>
        <p:blipFill>
          <a:blip r:embed="rId2"/>
          <a:stretch>
            <a:fillRect/>
          </a:stretch>
        </p:blipFill>
        <p:spPr>
          <a:xfrm>
            <a:off x="1558594" y="1323340"/>
            <a:ext cx="3999661" cy="3035573"/>
          </a:xfrm>
          <a:prstGeom prst="rect">
            <a:avLst/>
          </a:prstGeom>
        </p:spPr>
      </p:pic>
      <p:sp>
        <p:nvSpPr>
          <p:cNvPr id="8" name="TextBox 7">
            <a:extLst>
              <a:ext uri="{FF2B5EF4-FFF2-40B4-BE49-F238E27FC236}">
                <a16:creationId xmlns:a16="http://schemas.microsoft.com/office/drawing/2014/main" id="{44320EE9-9774-844E-99D9-04FE8AA0424F}"/>
              </a:ext>
            </a:extLst>
          </p:cNvPr>
          <p:cNvSpPr txBox="1"/>
          <p:nvPr/>
        </p:nvSpPr>
        <p:spPr>
          <a:xfrm>
            <a:off x="2327848" y="4292657"/>
            <a:ext cx="2461151" cy="184666"/>
          </a:xfrm>
          <a:prstGeom prst="rect">
            <a:avLst/>
          </a:prstGeom>
          <a:noFill/>
        </p:spPr>
        <p:txBody>
          <a:bodyPr wrap="square">
            <a:spAutoFit/>
          </a:bodyPr>
          <a:lstStyle/>
          <a:p>
            <a:r>
              <a:rPr lang="en-US" sz="600">
                <a:hlinkClick r:id="rId3"/>
              </a:rPr>
              <a:t>https://bmxlovesk.xyz/product_details/13200675.html</a:t>
            </a:r>
            <a:endParaRPr lang="en-US" sz="600"/>
          </a:p>
        </p:txBody>
      </p:sp>
      <p:sp>
        <p:nvSpPr>
          <p:cNvPr id="2" name="Cloud 1">
            <a:extLst>
              <a:ext uri="{FF2B5EF4-FFF2-40B4-BE49-F238E27FC236}">
                <a16:creationId xmlns:a16="http://schemas.microsoft.com/office/drawing/2014/main" id="{101A82A1-1AC7-6616-087D-1B087D027CFC}"/>
              </a:ext>
            </a:extLst>
          </p:cNvPr>
          <p:cNvSpPr/>
          <p:nvPr/>
        </p:nvSpPr>
        <p:spPr>
          <a:xfrm>
            <a:off x="5367379" y="1005606"/>
            <a:ext cx="1878330" cy="1062990"/>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Cloud-based monitoring and control</a:t>
            </a:r>
          </a:p>
        </p:txBody>
      </p:sp>
      <p:cxnSp>
        <p:nvCxnSpPr>
          <p:cNvPr id="7" name="Straight Arrow Connector 6">
            <a:extLst>
              <a:ext uri="{FF2B5EF4-FFF2-40B4-BE49-F238E27FC236}">
                <a16:creationId xmlns:a16="http://schemas.microsoft.com/office/drawing/2014/main" id="{67EE033F-572D-27C7-28FB-81F5F7A16134}"/>
              </a:ext>
            </a:extLst>
          </p:cNvPr>
          <p:cNvCxnSpPr>
            <a:cxnSpLocks/>
            <a:stCxn id="11" idx="3"/>
          </p:cNvCxnSpPr>
          <p:nvPr/>
        </p:nvCxnSpPr>
        <p:spPr>
          <a:xfrm flipV="1">
            <a:off x="3385495" y="1323340"/>
            <a:ext cx="2172760" cy="4275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2686B3A-084A-2515-1D60-D0C8F899B4F9}"/>
              </a:ext>
            </a:extLst>
          </p:cNvPr>
          <p:cNvSpPr/>
          <p:nvPr/>
        </p:nvSpPr>
        <p:spPr>
          <a:xfrm>
            <a:off x="3371546" y="1676066"/>
            <a:ext cx="95250" cy="8763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7DCF8163-2D37-0B6D-BFD5-3ADB2AA794E8}"/>
              </a:ext>
            </a:extLst>
          </p:cNvPr>
          <p:cNvSpPr/>
          <p:nvPr/>
        </p:nvSpPr>
        <p:spPr>
          <a:xfrm>
            <a:off x="1996440" y="1719897"/>
            <a:ext cx="3112770" cy="238210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98325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C9438-0321-9F94-21D9-9AC07178F9CD}"/>
              </a:ext>
            </a:extLst>
          </p:cNvPr>
          <p:cNvSpPr>
            <a:spLocks noGrp="1"/>
          </p:cNvSpPr>
          <p:nvPr>
            <p:ph type="title"/>
          </p:nvPr>
        </p:nvSpPr>
        <p:spPr/>
        <p:txBody>
          <a:bodyPr/>
          <a:lstStyle/>
          <a:p>
            <a:r>
              <a:rPr lang="en-US"/>
              <a:t>Water Booster Pump Station</a:t>
            </a:r>
          </a:p>
        </p:txBody>
      </p:sp>
      <p:sp>
        <p:nvSpPr>
          <p:cNvPr id="4" name="Slide Number Placeholder 3">
            <a:extLst>
              <a:ext uri="{FF2B5EF4-FFF2-40B4-BE49-F238E27FC236}">
                <a16:creationId xmlns:a16="http://schemas.microsoft.com/office/drawing/2014/main" id="{6067144B-B2C3-9969-A6A6-86A277C4C076}"/>
              </a:ext>
            </a:extLst>
          </p:cNvPr>
          <p:cNvSpPr>
            <a:spLocks noGrp="1"/>
          </p:cNvSpPr>
          <p:nvPr>
            <p:ph type="sldNum" sz="quarter" idx="4294967295"/>
          </p:nvPr>
        </p:nvSpPr>
        <p:spPr>
          <a:xfrm>
            <a:off x="0" y="0"/>
            <a:ext cx="0" cy="0"/>
          </a:xfrm>
        </p:spPr>
        <p:txBody>
          <a:bodyPr/>
          <a:lstStyle/>
          <a:p>
            <a:fld id="{11C33BF6-489D-4669-8730-4F429D34E035}" type="slidenum">
              <a:rPr lang="en-US" smtClean="0"/>
              <a:pPr/>
              <a:t>5</a:t>
            </a:fld>
            <a:endParaRPr lang="en-US"/>
          </a:p>
        </p:txBody>
      </p:sp>
      <p:pic>
        <p:nvPicPr>
          <p:cNvPr id="3" name="Picture 2">
            <a:extLst>
              <a:ext uri="{FF2B5EF4-FFF2-40B4-BE49-F238E27FC236}">
                <a16:creationId xmlns:a16="http://schemas.microsoft.com/office/drawing/2014/main" id="{F377D01F-B698-6B4B-CFCE-BDFF5777802C}"/>
              </a:ext>
            </a:extLst>
          </p:cNvPr>
          <p:cNvPicPr>
            <a:picLocks noChangeAspect="1"/>
          </p:cNvPicPr>
          <p:nvPr/>
        </p:nvPicPr>
        <p:blipFill>
          <a:blip r:embed="rId2"/>
          <a:stretch>
            <a:fillRect/>
          </a:stretch>
        </p:blipFill>
        <p:spPr>
          <a:xfrm>
            <a:off x="1558594" y="1323340"/>
            <a:ext cx="3999661" cy="3035573"/>
          </a:xfrm>
          <a:prstGeom prst="rect">
            <a:avLst/>
          </a:prstGeom>
        </p:spPr>
      </p:pic>
      <p:sp>
        <p:nvSpPr>
          <p:cNvPr id="8" name="TextBox 7">
            <a:extLst>
              <a:ext uri="{FF2B5EF4-FFF2-40B4-BE49-F238E27FC236}">
                <a16:creationId xmlns:a16="http://schemas.microsoft.com/office/drawing/2014/main" id="{44320EE9-9774-844E-99D9-04FE8AA0424F}"/>
              </a:ext>
            </a:extLst>
          </p:cNvPr>
          <p:cNvSpPr txBox="1"/>
          <p:nvPr/>
        </p:nvSpPr>
        <p:spPr>
          <a:xfrm>
            <a:off x="2327848" y="4292657"/>
            <a:ext cx="2461151" cy="184666"/>
          </a:xfrm>
          <a:prstGeom prst="rect">
            <a:avLst/>
          </a:prstGeom>
          <a:noFill/>
        </p:spPr>
        <p:txBody>
          <a:bodyPr wrap="square">
            <a:spAutoFit/>
          </a:bodyPr>
          <a:lstStyle/>
          <a:p>
            <a:r>
              <a:rPr lang="en-US" sz="600">
                <a:hlinkClick r:id="rId3"/>
              </a:rPr>
              <a:t>https://bmxlovesk.xyz/product_details/13200675.html</a:t>
            </a:r>
            <a:endParaRPr lang="en-US" sz="600"/>
          </a:p>
        </p:txBody>
      </p:sp>
      <p:cxnSp>
        <p:nvCxnSpPr>
          <p:cNvPr id="6" name="Straight Arrow Connector 5">
            <a:extLst>
              <a:ext uri="{FF2B5EF4-FFF2-40B4-BE49-F238E27FC236}">
                <a16:creationId xmlns:a16="http://schemas.microsoft.com/office/drawing/2014/main" id="{9D6BEBD8-AB8C-9AC1-3FAB-837588AC7935}"/>
              </a:ext>
            </a:extLst>
          </p:cNvPr>
          <p:cNvCxnSpPr>
            <a:cxnSpLocks/>
          </p:cNvCxnSpPr>
          <p:nvPr/>
        </p:nvCxnSpPr>
        <p:spPr>
          <a:xfrm flipH="1">
            <a:off x="1835427" y="3727767"/>
            <a:ext cx="934444" cy="8218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DB9003-E6A2-D8BF-7031-A5A23BA78E43}"/>
              </a:ext>
            </a:extLst>
          </p:cNvPr>
          <p:cNvSpPr txBox="1"/>
          <p:nvPr/>
        </p:nvSpPr>
        <p:spPr>
          <a:xfrm>
            <a:off x="815340" y="4576109"/>
            <a:ext cx="2221230" cy="253916"/>
          </a:xfrm>
          <a:prstGeom prst="rect">
            <a:avLst/>
          </a:prstGeom>
          <a:noFill/>
        </p:spPr>
        <p:txBody>
          <a:bodyPr wrap="square" rtlCol="0">
            <a:spAutoFit/>
          </a:bodyPr>
          <a:lstStyle/>
          <a:p>
            <a:r>
              <a:rPr lang="en-US" sz="1050"/>
              <a:t>Mechanical Time Delay Relay</a:t>
            </a:r>
          </a:p>
        </p:txBody>
      </p:sp>
      <p:sp>
        <p:nvSpPr>
          <p:cNvPr id="10" name="Oval 9">
            <a:extLst>
              <a:ext uri="{FF2B5EF4-FFF2-40B4-BE49-F238E27FC236}">
                <a16:creationId xmlns:a16="http://schemas.microsoft.com/office/drawing/2014/main" id="{33ED1DF2-4F72-B4DC-AD23-9B7154C42692}"/>
              </a:ext>
            </a:extLst>
          </p:cNvPr>
          <p:cNvSpPr/>
          <p:nvPr/>
        </p:nvSpPr>
        <p:spPr>
          <a:xfrm>
            <a:off x="2769870" y="3657411"/>
            <a:ext cx="95250" cy="8763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Cloud 1">
            <a:extLst>
              <a:ext uri="{FF2B5EF4-FFF2-40B4-BE49-F238E27FC236}">
                <a16:creationId xmlns:a16="http://schemas.microsoft.com/office/drawing/2014/main" id="{101A82A1-1AC7-6616-087D-1B087D027CFC}"/>
              </a:ext>
            </a:extLst>
          </p:cNvPr>
          <p:cNvSpPr/>
          <p:nvPr/>
        </p:nvSpPr>
        <p:spPr>
          <a:xfrm>
            <a:off x="6267450" y="881697"/>
            <a:ext cx="1878330" cy="1062990"/>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Cloud-based monitoring and control</a:t>
            </a:r>
          </a:p>
        </p:txBody>
      </p:sp>
      <p:cxnSp>
        <p:nvCxnSpPr>
          <p:cNvPr id="7" name="Straight Arrow Connector 6">
            <a:extLst>
              <a:ext uri="{FF2B5EF4-FFF2-40B4-BE49-F238E27FC236}">
                <a16:creationId xmlns:a16="http://schemas.microsoft.com/office/drawing/2014/main" id="{67EE033F-572D-27C7-28FB-81F5F7A16134}"/>
              </a:ext>
            </a:extLst>
          </p:cNvPr>
          <p:cNvCxnSpPr>
            <a:cxnSpLocks/>
            <a:stCxn id="11" idx="6"/>
          </p:cNvCxnSpPr>
          <p:nvPr/>
        </p:nvCxnSpPr>
        <p:spPr>
          <a:xfrm flipV="1">
            <a:off x="3466797" y="1591199"/>
            <a:ext cx="2964484" cy="1286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2686B3A-084A-2515-1D60-D0C8F899B4F9}"/>
              </a:ext>
            </a:extLst>
          </p:cNvPr>
          <p:cNvSpPr/>
          <p:nvPr/>
        </p:nvSpPr>
        <p:spPr>
          <a:xfrm>
            <a:off x="3371546" y="1676066"/>
            <a:ext cx="95250" cy="8763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7DCF8163-2D37-0B6D-BFD5-3ADB2AA794E8}"/>
              </a:ext>
            </a:extLst>
          </p:cNvPr>
          <p:cNvSpPr/>
          <p:nvPr/>
        </p:nvSpPr>
        <p:spPr>
          <a:xfrm>
            <a:off x="1996440" y="1719897"/>
            <a:ext cx="3112770" cy="238210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9838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2C7D-F4DE-44A5-B8E0-494ACD6E9996}"/>
              </a:ext>
            </a:extLst>
          </p:cNvPr>
          <p:cNvSpPr>
            <a:spLocks noGrp="1"/>
          </p:cNvSpPr>
          <p:nvPr>
            <p:ph type="title"/>
          </p:nvPr>
        </p:nvSpPr>
        <p:spPr>
          <a:xfrm>
            <a:off x="685800" y="412190"/>
            <a:ext cx="7772400" cy="461665"/>
          </a:xfrm>
        </p:spPr>
        <p:txBody>
          <a:bodyPr>
            <a:noAutofit/>
          </a:bodyPr>
          <a:lstStyle/>
          <a:p>
            <a:r>
              <a:rPr lang="en-US" sz="3375" dirty="0"/>
              <a:t>Cyber-Informed Engineering (CIE)</a:t>
            </a:r>
          </a:p>
        </p:txBody>
      </p:sp>
      <p:sp>
        <p:nvSpPr>
          <p:cNvPr id="3" name="Content Placeholder 2">
            <a:extLst>
              <a:ext uri="{FF2B5EF4-FFF2-40B4-BE49-F238E27FC236}">
                <a16:creationId xmlns:a16="http://schemas.microsoft.com/office/drawing/2014/main" id="{EB80A29D-23FA-429D-9B66-13F8EF5FF50B}"/>
              </a:ext>
            </a:extLst>
          </p:cNvPr>
          <p:cNvSpPr>
            <a:spLocks noGrp="1"/>
          </p:cNvSpPr>
          <p:nvPr>
            <p:ph type="body" idx="1"/>
          </p:nvPr>
        </p:nvSpPr>
        <p:spPr>
          <a:xfrm>
            <a:off x="685800" y="1296987"/>
            <a:ext cx="4907003" cy="3191570"/>
          </a:xfrm>
        </p:spPr>
        <p:txBody>
          <a:bodyPr spcFirstLastPara="1" vert="horz" wrap="square" lIns="0" tIns="0" rIns="91440" bIns="45720" rtlCol="0" anchor="t" anchorCtr="0">
            <a:noAutofit/>
          </a:bodyPr>
          <a:lstStyle/>
          <a:p>
            <a:r>
              <a:rPr lang="en-US" sz="1575" dirty="0">
                <a:latin typeface="+mn-lt"/>
              </a:rPr>
              <a:t>CIE uses </a:t>
            </a:r>
            <a:r>
              <a:rPr lang="en-US" sz="1575" b="1" dirty="0">
                <a:solidFill>
                  <a:schemeClr val="bg2"/>
                </a:solidFill>
                <a:latin typeface="+mn-lt"/>
              </a:rPr>
              <a:t>design decisions and engineering controls</a:t>
            </a:r>
            <a:r>
              <a:rPr lang="en-US" sz="1575" dirty="0">
                <a:latin typeface="+mn-lt"/>
              </a:rPr>
              <a:t> to eliminate or mitigate avenues for cyber-enabled attack.</a:t>
            </a:r>
          </a:p>
          <a:p>
            <a:r>
              <a:rPr lang="en-US" sz="1575" dirty="0">
                <a:latin typeface="+mn-lt"/>
              </a:rPr>
              <a:t>CIE offers the opportunity to use engineering to </a:t>
            </a:r>
            <a:r>
              <a:rPr lang="en-US" sz="1575" b="1" dirty="0">
                <a:solidFill>
                  <a:schemeClr val="bg2"/>
                </a:solidFill>
                <a:latin typeface="+mn-lt"/>
              </a:rPr>
              <a:t>eliminate specific harmful consequences </a:t>
            </a:r>
            <a:r>
              <a:rPr lang="en-US" sz="1575" dirty="0">
                <a:latin typeface="+mn-lt"/>
              </a:rPr>
              <a:t>throughout the </a:t>
            </a:r>
            <a:r>
              <a:rPr lang="en-US" sz="1575" b="1" dirty="0">
                <a:solidFill>
                  <a:schemeClr val="bg2"/>
                </a:solidFill>
                <a:latin typeface="+mn-lt"/>
              </a:rPr>
              <a:t>design and operation lifecycle</a:t>
            </a:r>
            <a:r>
              <a:rPr lang="en-US" sz="1575" dirty="0">
                <a:latin typeface="+mn-lt"/>
              </a:rPr>
              <a:t>, rather than add cybersecurity controls after the fact.</a:t>
            </a:r>
          </a:p>
          <a:p>
            <a:pPr>
              <a:lnSpc>
                <a:spcPct val="100000"/>
              </a:lnSpc>
            </a:pPr>
            <a:r>
              <a:rPr lang="en-US" sz="1575" dirty="0">
                <a:latin typeface="+mn-lt"/>
              </a:rPr>
              <a:t>Focused on </a:t>
            </a:r>
            <a:r>
              <a:rPr lang="en-US" sz="1575" b="1" dirty="0">
                <a:solidFill>
                  <a:schemeClr val="accent1"/>
                </a:solidFill>
                <a:latin typeface="+mn-lt"/>
                <a:cs typeface="Arial"/>
              </a:rPr>
              <a:t>engineers and technicians</a:t>
            </a:r>
            <a:r>
              <a:rPr lang="en-US" sz="1575" dirty="0">
                <a:latin typeface="+mn-lt"/>
              </a:rPr>
              <a:t>, CIE provides a framework for cyber education, awareness, and accountability.</a:t>
            </a:r>
          </a:p>
          <a:p>
            <a:pPr>
              <a:lnSpc>
                <a:spcPct val="100000"/>
              </a:lnSpc>
            </a:pPr>
            <a:r>
              <a:rPr lang="en-US" sz="1575" dirty="0">
                <a:latin typeface="+mn-lt"/>
              </a:rPr>
              <a:t>CIE aims to align the </a:t>
            </a:r>
            <a:r>
              <a:rPr lang="en-US" sz="1575" b="1" dirty="0">
                <a:solidFill>
                  <a:schemeClr val="accent1"/>
                </a:solidFill>
                <a:latin typeface="+mn-lt"/>
                <a:cs typeface="Arial"/>
              </a:rPr>
              <a:t>culture of security </a:t>
            </a:r>
            <a:r>
              <a:rPr lang="en-US" sz="1575" dirty="0">
                <a:latin typeface="+mn-lt"/>
              </a:rPr>
              <a:t>with the existing industry safety culture.</a:t>
            </a:r>
          </a:p>
        </p:txBody>
      </p:sp>
      <p:pic>
        <p:nvPicPr>
          <p:cNvPr id="4" name="Picture 2" descr="Image result for security">
            <a:extLst>
              <a:ext uri="{FF2B5EF4-FFF2-40B4-BE49-F238E27FC236}">
                <a16:creationId xmlns:a16="http://schemas.microsoft.com/office/drawing/2014/main" id="{35C5AB1C-0111-4B83-91D4-C897796894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8" r="-2" b="29498"/>
          <a:stretch/>
        </p:blipFill>
        <p:spPr bwMode="auto">
          <a:xfrm>
            <a:off x="5218916" y="1014899"/>
            <a:ext cx="3563110" cy="1777565"/>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Image result for engineering">
            <a:extLst>
              <a:ext uri="{FF2B5EF4-FFF2-40B4-BE49-F238E27FC236}">
                <a16:creationId xmlns:a16="http://schemas.microsoft.com/office/drawing/2014/main" id="{5CFDCEC5-45DD-40F9-9E3D-39BE073A8C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05" r="-2" b="9180"/>
          <a:stretch/>
        </p:blipFill>
        <p:spPr bwMode="auto">
          <a:xfrm>
            <a:off x="5218915" y="2840680"/>
            <a:ext cx="3563111" cy="170994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7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056C5-858B-3D52-1D3B-11ECAFDE6F92}"/>
              </a:ext>
            </a:extLst>
          </p:cNvPr>
          <p:cNvSpPr>
            <a:spLocks noGrp="1"/>
          </p:cNvSpPr>
          <p:nvPr>
            <p:ph type="ctrTitle"/>
          </p:nvPr>
        </p:nvSpPr>
        <p:spPr/>
        <p:txBody>
          <a:bodyPr/>
          <a:lstStyle/>
          <a:p>
            <a:r>
              <a:rPr lang="en-US"/>
              <a:t>How is it being applied?</a:t>
            </a:r>
          </a:p>
        </p:txBody>
      </p:sp>
      <p:sp>
        <p:nvSpPr>
          <p:cNvPr id="2" name="Subtitle 1">
            <a:extLst>
              <a:ext uri="{FF2B5EF4-FFF2-40B4-BE49-F238E27FC236}">
                <a16:creationId xmlns:a16="http://schemas.microsoft.com/office/drawing/2014/main" id="{755DBA67-E34C-CB50-4EB5-10819DC1E73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9521546-645E-890B-A6FF-2FA8CDDC0255}"/>
              </a:ext>
            </a:extLst>
          </p:cNvPr>
          <p:cNvSpPr>
            <a:spLocks noGrp="1"/>
          </p:cNvSpPr>
          <p:nvPr>
            <p:ph type="sldNum" sz="quarter" idx="4294967295"/>
          </p:nvPr>
        </p:nvSpPr>
        <p:spPr>
          <a:xfrm>
            <a:off x="0" y="0"/>
            <a:ext cx="0" cy="0"/>
          </a:xfrm>
        </p:spPr>
        <p:txBody>
          <a:bodyPr/>
          <a:lstStyle/>
          <a:p>
            <a:fld id="{11C33BF6-489D-4669-8730-4F429D34E035}" type="slidenum">
              <a:rPr lang="en-US" smtClean="0"/>
              <a:pPr/>
              <a:t>7</a:t>
            </a:fld>
            <a:endParaRPr lang="en-US"/>
          </a:p>
        </p:txBody>
      </p:sp>
    </p:spTree>
    <p:extLst>
      <p:ext uri="{BB962C8B-B14F-4D97-AF65-F5344CB8AC3E}">
        <p14:creationId xmlns:p14="http://schemas.microsoft.com/office/powerpoint/2010/main" val="409530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18774E-CC48-4300-AC22-D670998D9CFF}"/>
              </a:ext>
            </a:extLst>
          </p:cNvPr>
          <p:cNvSpPr>
            <a:spLocks noGrp="1"/>
          </p:cNvSpPr>
          <p:nvPr>
            <p:ph type="title"/>
          </p:nvPr>
        </p:nvSpPr>
        <p:spPr/>
        <p:txBody>
          <a:bodyPr/>
          <a:lstStyle/>
          <a:p>
            <a:r>
              <a:rPr lang="en-US"/>
              <a:t>National CIE Strategy</a:t>
            </a:r>
          </a:p>
        </p:txBody>
      </p:sp>
      <p:sp>
        <p:nvSpPr>
          <p:cNvPr id="11" name="Content Placeholder 10">
            <a:extLst>
              <a:ext uri="{FF2B5EF4-FFF2-40B4-BE49-F238E27FC236}">
                <a16:creationId xmlns:a16="http://schemas.microsoft.com/office/drawing/2014/main" id="{1ECECB6F-1517-41E3-8F93-4455814AA505}"/>
              </a:ext>
            </a:extLst>
          </p:cNvPr>
          <p:cNvSpPr>
            <a:spLocks noGrp="1"/>
          </p:cNvSpPr>
          <p:nvPr>
            <p:ph type="body" idx="1"/>
          </p:nvPr>
        </p:nvSpPr>
        <p:spPr>
          <a:xfrm>
            <a:off x="685800" y="1296987"/>
            <a:ext cx="5851329" cy="3200400"/>
          </a:xfrm>
        </p:spPr>
        <p:txBody>
          <a:bodyPr>
            <a:normAutofit fontScale="92500" lnSpcReduction="20000"/>
          </a:bodyPr>
          <a:lstStyle/>
          <a:p>
            <a:pPr>
              <a:lnSpc>
                <a:spcPct val="120000"/>
              </a:lnSpc>
            </a:pPr>
            <a:r>
              <a:rPr lang="en-US" sz="1400" dirty="0"/>
              <a:t>Directed by the U.S. Congress in the Fiscal Year 2020 National Defense Authorization Act</a:t>
            </a:r>
          </a:p>
          <a:p>
            <a:pPr>
              <a:lnSpc>
                <a:spcPct val="120000"/>
              </a:lnSpc>
            </a:pPr>
            <a:r>
              <a:rPr lang="en-US" sz="1400" dirty="0"/>
              <a:t>Outlines core CIE concepts</a:t>
            </a:r>
          </a:p>
          <a:p>
            <a:pPr lvl="1">
              <a:lnSpc>
                <a:spcPct val="120000"/>
              </a:lnSpc>
            </a:pPr>
            <a:r>
              <a:rPr lang="en-US" sz="1100" dirty="0"/>
              <a:t>Defined by a set of design, operational, and organizational principles</a:t>
            </a:r>
          </a:p>
          <a:p>
            <a:pPr lvl="1">
              <a:lnSpc>
                <a:spcPct val="120000"/>
              </a:lnSpc>
            </a:pPr>
            <a:r>
              <a:rPr lang="en-US" sz="1100" dirty="0"/>
              <a:t>Placed cybersecurity considerations at the foundation of control systems design and engineering</a:t>
            </a:r>
          </a:p>
          <a:p>
            <a:pPr>
              <a:lnSpc>
                <a:spcPct val="120000"/>
              </a:lnSpc>
            </a:pPr>
            <a:r>
              <a:rPr lang="en-US" sz="1400" dirty="0"/>
              <a:t>Five integrated pillars offer recommendations to incorporate CIE as a common practice for control systems engineers</a:t>
            </a:r>
          </a:p>
          <a:p>
            <a:pPr lvl="1">
              <a:lnSpc>
                <a:spcPct val="120000"/>
              </a:lnSpc>
            </a:pPr>
            <a:r>
              <a:rPr lang="en-US" sz="1100" dirty="0"/>
              <a:t>Intended to drive action across the industrial base stakeholders—government, owners and operators, manufacturers, researchers, academia, and training and standards organizations</a:t>
            </a:r>
          </a:p>
          <a:p>
            <a:pPr>
              <a:lnSpc>
                <a:spcPct val="120000"/>
              </a:lnSpc>
            </a:pPr>
            <a:r>
              <a:rPr lang="en-US" sz="1400" dirty="0"/>
              <a:t>DOE issued the National CIE Strategy June 15, 2022</a:t>
            </a:r>
          </a:p>
          <a:p>
            <a:pPr>
              <a:lnSpc>
                <a:spcPct val="120000"/>
              </a:lnSpc>
            </a:pPr>
            <a:r>
              <a:rPr lang="en-US" sz="1400" dirty="0"/>
              <a:t>CIE has been named in the National Cyber Strategy and the National Cyber Strategy Implementation Plan and in the report on cyber-physical systems by the President’s Council of Advisors on Science and Technology</a:t>
            </a:r>
          </a:p>
        </p:txBody>
      </p:sp>
      <p:pic>
        <p:nvPicPr>
          <p:cNvPr id="2" name="Content Placeholder 5">
            <a:extLst>
              <a:ext uri="{FF2B5EF4-FFF2-40B4-BE49-F238E27FC236}">
                <a16:creationId xmlns:a16="http://schemas.microsoft.com/office/drawing/2014/main" id="{2797B16C-2319-81F7-A0F0-1B3ED95A1494}"/>
              </a:ext>
            </a:extLst>
          </p:cNvPr>
          <p:cNvPicPr>
            <a:picLocks noChangeAspect="1"/>
          </p:cNvPicPr>
          <p:nvPr/>
        </p:nvPicPr>
        <p:blipFill>
          <a:blip r:embed="rId3"/>
          <a:stretch>
            <a:fillRect/>
          </a:stretch>
        </p:blipFill>
        <p:spPr>
          <a:xfrm>
            <a:off x="6633185" y="1160920"/>
            <a:ext cx="2144186" cy="276914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C4942EB-4AA7-7A38-C7FC-37DAAE890A12}"/>
              </a:ext>
            </a:extLst>
          </p:cNvPr>
          <p:cNvSpPr txBox="1"/>
          <p:nvPr/>
        </p:nvSpPr>
        <p:spPr>
          <a:xfrm>
            <a:off x="261660" y="4696338"/>
            <a:ext cx="8689483" cy="253916"/>
          </a:xfrm>
          <a:prstGeom prst="rect">
            <a:avLst/>
          </a:prstGeom>
          <a:noFill/>
        </p:spPr>
        <p:txBody>
          <a:bodyPr wrap="square">
            <a:spAutoFit/>
          </a:bodyPr>
          <a:lstStyle/>
          <a:p>
            <a:r>
              <a:rPr lang="en-US" sz="1050" dirty="0">
                <a:hlinkClick r:id="rId4"/>
              </a:rPr>
              <a:t>https://www.energy.gov/sites/default/files/2022-06/FINAL%20DOE%20National%20CIE%20Strategy%20-%20June%202022_0.pdf</a:t>
            </a:r>
            <a:endParaRPr lang="en-US" sz="1050" dirty="0"/>
          </a:p>
        </p:txBody>
      </p:sp>
    </p:spTree>
    <p:extLst>
      <p:ext uri="{BB962C8B-B14F-4D97-AF65-F5344CB8AC3E}">
        <p14:creationId xmlns:p14="http://schemas.microsoft.com/office/powerpoint/2010/main" val="356950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3846E0C-F227-48E8-A834-4E7D982B0CD2}"/>
              </a:ext>
            </a:extLst>
          </p:cNvPr>
          <p:cNvSpPr>
            <a:spLocks noGrp="1"/>
          </p:cNvSpPr>
          <p:nvPr>
            <p:ph type="title"/>
          </p:nvPr>
        </p:nvSpPr>
        <p:spPr>
          <a:xfrm>
            <a:off x="383521" y="363713"/>
            <a:ext cx="7772400" cy="461665"/>
          </a:xfrm>
        </p:spPr>
        <p:txBody>
          <a:bodyPr>
            <a:normAutofit fontScale="90000"/>
          </a:bodyPr>
          <a:lstStyle/>
          <a:p>
            <a:r>
              <a:rPr lang="en-US" dirty="0"/>
              <a:t>Pillars of the National CIE Strategy</a:t>
            </a:r>
          </a:p>
        </p:txBody>
      </p:sp>
      <p:pic>
        <p:nvPicPr>
          <p:cNvPr id="1028" name="Picture 4">
            <a:extLst>
              <a:ext uri="{FF2B5EF4-FFF2-40B4-BE49-F238E27FC236}">
                <a16:creationId xmlns:a16="http://schemas.microsoft.com/office/drawing/2014/main" id="{7DC7CDBC-9A07-423D-8497-E0700995027B}"/>
              </a:ext>
            </a:extLst>
          </p:cNvPr>
          <p:cNvPicPr>
            <a:picLocks noChangeAspect="1" noChangeArrowheads="1"/>
          </p:cNvPicPr>
          <p:nvPr/>
        </p:nvPicPr>
        <p:blipFill>
          <a:blip r:embed="rId2"/>
          <a:srcRect/>
          <a:stretch/>
        </p:blipFill>
        <p:spPr bwMode="auto">
          <a:xfrm>
            <a:off x="981089" y="903951"/>
            <a:ext cx="6992616" cy="374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45815"/>
      </p:ext>
    </p:extLst>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368CD36E55D4EA3EAE144A6DD6145" ma:contentTypeVersion="12" ma:contentTypeDescription="Create a new document." ma:contentTypeScope="" ma:versionID="3764fae17b13920be0e4d399eb3a1bd7">
  <xsd:schema xmlns:xsd="http://www.w3.org/2001/XMLSchema" xmlns:xs="http://www.w3.org/2001/XMLSchema" xmlns:p="http://schemas.microsoft.com/office/2006/metadata/properties" xmlns:ns2="5e2ae380-f4d4-4555-8abc-36b9d191e525" xmlns:ns3="ced6ff0a-2ece-4cc1-826f-57d878c80d32" targetNamespace="http://schemas.microsoft.com/office/2006/metadata/properties" ma:root="true" ma:fieldsID="658a61f465f5dc8e33320e4afde94bfe" ns2:_="" ns3:_="">
    <xsd:import namespace="5e2ae380-f4d4-4555-8abc-36b9d191e525"/>
    <xsd:import namespace="ced6ff0a-2ece-4cc1-826f-57d878c80d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ae380-f4d4-4555-8abc-36b9d191e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86c43b-0629-4e33-a244-9adc9379fe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d6ff0a-2ece-4cc1-826f-57d878c80d3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a242c3-004d-4f60-8dc8-d08556801a9f}" ma:internalName="TaxCatchAll" ma:showField="CatchAllData" ma:web="ced6ff0a-2ece-4cc1-826f-57d878c80d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2ae380-f4d4-4555-8abc-36b9d191e525">
      <Terms xmlns="http://schemas.microsoft.com/office/infopath/2007/PartnerControls"/>
    </lcf76f155ced4ddcb4097134ff3c332f>
    <TaxCatchAll xmlns="ced6ff0a-2ece-4cc1-826f-57d878c80d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24940-11D8-4949-9B8E-CABFDD43A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ae380-f4d4-4555-8abc-36b9d191e525"/>
    <ds:schemaRef ds:uri="ced6ff0a-2ece-4cc1-826f-57d878c80d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2FC276-2668-489B-80B6-9366F2D79301}">
  <ds:schemaRefs>
    <ds:schemaRef ds:uri="http://schemas.microsoft.com/office/2006/metadata/properties"/>
    <ds:schemaRef ds:uri="http://schemas.microsoft.com/office/infopath/2007/PartnerControls"/>
    <ds:schemaRef ds:uri="5e2ae380-f4d4-4555-8abc-36b9d191e525"/>
    <ds:schemaRef ds:uri="ced6ff0a-2ece-4cc1-826f-57d878c80d32"/>
  </ds:schemaRefs>
</ds:datastoreItem>
</file>

<file path=customXml/itemProps3.xml><?xml version="1.0" encoding="utf-8"?>
<ds:datastoreItem xmlns:ds="http://schemas.openxmlformats.org/officeDocument/2006/customXml" ds:itemID="{970728C9-717D-4A37-9EBE-F33B2A8DC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TotalTime>
  <Words>1190</Words>
  <Application>Microsoft Office PowerPoint</Application>
  <PresentationFormat>Custom</PresentationFormat>
  <Paragraphs>125</Paragraphs>
  <Slides>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Cabin</vt:lpstr>
      <vt:lpstr>Franklin Gothic Medium</vt:lpstr>
      <vt:lpstr>Franklin Gothic Demi</vt:lpstr>
      <vt:lpstr>Gill Sans</vt:lpstr>
      <vt:lpstr>Calibri</vt:lpstr>
      <vt:lpstr>Aptos</vt:lpstr>
      <vt:lpstr>16.9-Template_4.29.2016</vt:lpstr>
      <vt:lpstr>Cyber-Informed Engineering</vt:lpstr>
      <vt:lpstr>What is Cyber-Informed Engineering?</vt:lpstr>
      <vt:lpstr>Water Booster Pump Station</vt:lpstr>
      <vt:lpstr>Water Booster Pump Station</vt:lpstr>
      <vt:lpstr>Water Booster Pump Station</vt:lpstr>
      <vt:lpstr>Cyber-Informed Engineering (CIE)</vt:lpstr>
      <vt:lpstr>How is it being applied?</vt:lpstr>
      <vt:lpstr>National CIE Strategy</vt:lpstr>
      <vt:lpstr>Pillars of the National CIE Strategy</vt:lpstr>
      <vt:lpstr>CIE Principles</vt:lpstr>
      <vt:lpstr>CIE COP and Working Group Purpose</vt:lpstr>
      <vt:lpstr>CIE Implementation Guide</vt:lpstr>
      <vt:lpstr>Recent CIE Publications</vt:lpstr>
      <vt:lpstr>Thank you!</vt:lpstr>
      <vt:lpstr>Current Activities</vt:lpstr>
      <vt:lpstr>OK, But How Do You 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CAN  RUN THREE LINES</dc:title>
  <cp:lastModifiedBy>Virginia L. Wright</cp:lastModifiedBy>
  <cp:revision>2</cp:revision>
  <dcterms:modified xsi:type="dcterms:W3CDTF">2024-04-08T14:42:00Z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0x010100249368CD36E55D4EA3EAE144A6DD6145</vt:lpwstr>
  </property>
</Properties>
</file>