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5"/>
  </p:notesMasterIdLst>
  <p:sldIdLst>
    <p:sldId id="256" r:id="rId2"/>
    <p:sldId id="260" r:id="rId3"/>
    <p:sldId id="278" r:id="rId4"/>
    <p:sldId id="271" r:id="rId5"/>
    <p:sldId id="279" r:id="rId6"/>
    <p:sldId id="267" r:id="rId7"/>
    <p:sldId id="265" r:id="rId8"/>
    <p:sldId id="274" r:id="rId9"/>
    <p:sldId id="264" r:id="rId10"/>
    <p:sldId id="269" r:id="rId11"/>
    <p:sldId id="280" r:id="rId12"/>
    <p:sldId id="270" r:id="rId13"/>
    <p:sldId id="268" r:id="rId14"/>
  </p:sldIdLst>
  <p:sldSz cx="9144000" cy="6858000" type="screen4x3"/>
  <p:notesSz cx="6858000" cy="9144000"/>
  <p:defaultTextStyle>
    <a:defPPr>
      <a:defRPr lang="es-S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66"/>
    <a:srgbClr val="CCFF33"/>
    <a:srgbClr val="FFFF99"/>
    <a:srgbClr val="66FF33"/>
    <a:srgbClr val="A2FF81"/>
    <a:srgbClr val="00CC99"/>
    <a:srgbClr val="00CC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113A9D2-9D6B-4929-AA2D-F23B5EE8CBE7}" styleName="Estilo temático 2 - Énfasis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Estilo claro 3 - Acento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34" autoAdjust="0"/>
    <p:restoredTop sz="94660"/>
  </p:normalViewPr>
  <p:slideViewPr>
    <p:cSldViewPr>
      <p:cViewPr>
        <p:scale>
          <a:sx n="46" d="100"/>
          <a:sy n="46" d="100"/>
        </p:scale>
        <p:origin x="-516" y="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file:///C:\Users\mpalacios\Desktop\Exportaciones%20-%20Importaciones%20Abril%20201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23445293354475996"/>
          <c:y val="0"/>
        </c:manualLayout>
      </c:layout>
      <c:overlay val="0"/>
    </c:title>
    <c:autoTitleDeleted val="0"/>
    <c:plotArea>
      <c:layout>
        <c:manualLayout>
          <c:layoutTarget val="inner"/>
          <c:xMode val="edge"/>
          <c:yMode val="edge"/>
          <c:x val="8.9026732769514921E-2"/>
          <c:y val="0.10563154181998437"/>
          <c:w val="0.87648157869155241"/>
          <c:h val="0.73787573163524056"/>
        </c:manualLayout>
      </c:layout>
      <c:barChart>
        <c:barDir val="col"/>
        <c:grouping val="clustered"/>
        <c:varyColors val="0"/>
        <c:ser>
          <c:idx val="0"/>
          <c:order val="0"/>
          <c:tx>
            <c:strRef>
              <c:f>Hoja1!$E$3</c:f>
              <c:strCache>
                <c:ptCount val="1"/>
                <c:pt idx="0">
                  <c:v>Importacion Neta (MWh)</c:v>
                </c:pt>
              </c:strCache>
            </c:strRef>
          </c:tx>
          <c:invertIfNegative val="0"/>
          <c:cat>
            <c:strRef>
              <c:f>Hoja1!$B$4:$B$28</c:f>
              <c:strCache>
                <c:ptCount val="25"/>
                <c:pt idx="0">
                  <c:v>27-mar</c:v>
                </c:pt>
                <c:pt idx="1">
                  <c:v>28-mar</c:v>
                </c:pt>
                <c:pt idx="2">
                  <c:v>29-mar</c:v>
                </c:pt>
                <c:pt idx="3">
                  <c:v>30-mar</c:v>
                </c:pt>
                <c:pt idx="4">
                  <c:v>31-mar</c:v>
                </c:pt>
                <c:pt idx="5">
                  <c:v>01-abr</c:v>
                </c:pt>
                <c:pt idx="6">
                  <c:v>02-abr</c:v>
                </c:pt>
                <c:pt idx="7">
                  <c:v>03-abr</c:v>
                </c:pt>
                <c:pt idx="8">
                  <c:v>04-abr</c:v>
                </c:pt>
                <c:pt idx="9">
                  <c:v>05-abr</c:v>
                </c:pt>
                <c:pt idx="10">
                  <c:v>06-abr</c:v>
                </c:pt>
                <c:pt idx="11">
                  <c:v>07-abr</c:v>
                </c:pt>
                <c:pt idx="12">
                  <c:v>08-abr</c:v>
                </c:pt>
                <c:pt idx="13">
                  <c:v>09-abr</c:v>
                </c:pt>
                <c:pt idx="14">
                  <c:v>10-abr</c:v>
                </c:pt>
                <c:pt idx="15">
                  <c:v>11-abr</c:v>
                </c:pt>
                <c:pt idx="16">
                  <c:v>12-abr</c:v>
                </c:pt>
                <c:pt idx="17">
                  <c:v>13-abr</c:v>
                </c:pt>
                <c:pt idx="18">
                  <c:v>14-abr</c:v>
                </c:pt>
                <c:pt idx="19">
                  <c:v>15-abr</c:v>
                </c:pt>
                <c:pt idx="20">
                  <c:v>16-abr</c:v>
                </c:pt>
                <c:pt idx="21">
                  <c:v>17-abr</c:v>
                </c:pt>
                <c:pt idx="22">
                  <c:v>18-abr</c:v>
                </c:pt>
                <c:pt idx="23">
                  <c:v>19-abr</c:v>
                </c:pt>
                <c:pt idx="24">
                  <c:v>20-abr</c:v>
                </c:pt>
              </c:strCache>
            </c:strRef>
          </c:cat>
          <c:val>
            <c:numRef>
              <c:f>Hoja1!$E$4:$E$28</c:f>
              <c:numCache>
                <c:formatCode>0.0</c:formatCode>
                <c:ptCount val="25"/>
                <c:pt idx="0">
                  <c:v>-663.40000000000009</c:v>
                </c:pt>
                <c:pt idx="1">
                  <c:v>-1006.3</c:v>
                </c:pt>
                <c:pt idx="2">
                  <c:v>-754.8</c:v>
                </c:pt>
                <c:pt idx="3">
                  <c:v>295.79999999999995</c:v>
                </c:pt>
                <c:pt idx="4">
                  <c:v>-7.8999999999998636</c:v>
                </c:pt>
                <c:pt idx="5">
                  <c:v>215.14646295499949</c:v>
                </c:pt>
                <c:pt idx="6">
                  <c:v>1060.085854725</c:v>
                </c:pt>
                <c:pt idx="7">
                  <c:v>1405.7655644999979</c:v>
                </c:pt>
                <c:pt idx="8">
                  <c:v>682.11733376000007</c:v>
                </c:pt>
                <c:pt idx="9">
                  <c:v>451.57227557499948</c:v>
                </c:pt>
                <c:pt idx="10">
                  <c:v>420.08122977999966</c:v>
                </c:pt>
                <c:pt idx="11">
                  <c:v>337.53667718999975</c:v>
                </c:pt>
                <c:pt idx="12">
                  <c:v>339.22228438499951</c:v>
                </c:pt>
                <c:pt idx="13">
                  <c:v>280.26765503000001</c:v>
                </c:pt>
                <c:pt idx="14">
                  <c:v>7.471008510000047</c:v>
                </c:pt>
                <c:pt idx="15">
                  <c:v>-527.78487672999972</c:v>
                </c:pt>
                <c:pt idx="16">
                  <c:v>-1453.3491190999998</c:v>
                </c:pt>
                <c:pt idx="17">
                  <c:v>-1487.6616305000005</c:v>
                </c:pt>
                <c:pt idx="18">
                  <c:v>-1514.8020752599994</c:v>
                </c:pt>
                <c:pt idx="19">
                  <c:v>-1470.3318173400003</c:v>
                </c:pt>
                <c:pt idx="20">
                  <c:v>-1642.4930306799997</c:v>
                </c:pt>
                <c:pt idx="21">
                  <c:v>-1440.9446162000008</c:v>
                </c:pt>
                <c:pt idx="22">
                  <c:v>-1357.9778065</c:v>
                </c:pt>
                <c:pt idx="23">
                  <c:v>-750.56563331999996</c:v>
                </c:pt>
                <c:pt idx="24">
                  <c:v>-1199.3060456999999</c:v>
                </c:pt>
              </c:numCache>
            </c:numRef>
          </c:val>
        </c:ser>
        <c:dLbls>
          <c:showLegendKey val="0"/>
          <c:showVal val="0"/>
          <c:showCatName val="0"/>
          <c:showSerName val="0"/>
          <c:showPercent val="0"/>
          <c:showBubbleSize val="0"/>
        </c:dLbls>
        <c:gapWidth val="0"/>
        <c:axId val="83875328"/>
        <c:axId val="91886656"/>
      </c:barChart>
      <c:catAx>
        <c:axId val="83875328"/>
        <c:scaling>
          <c:orientation val="minMax"/>
        </c:scaling>
        <c:delete val="0"/>
        <c:axPos val="b"/>
        <c:majorTickMark val="cross"/>
        <c:minorTickMark val="none"/>
        <c:tickLblPos val="low"/>
        <c:crossAx val="91886656"/>
        <c:crosses val="autoZero"/>
        <c:auto val="1"/>
        <c:lblAlgn val="ctr"/>
        <c:lblOffset val="100"/>
        <c:noMultiLvlLbl val="0"/>
      </c:catAx>
      <c:valAx>
        <c:axId val="91886656"/>
        <c:scaling>
          <c:orientation val="minMax"/>
        </c:scaling>
        <c:delete val="0"/>
        <c:axPos val="l"/>
        <c:majorGridlines/>
        <c:numFmt formatCode="0.0" sourceLinked="1"/>
        <c:majorTickMark val="out"/>
        <c:minorTickMark val="none"/>
        <c:tickLblPos val="nextTo"/>
        <c:crossAx val="83875328"/>
        <c:crosses val="autoZero"/>
        <c:crossBetween val="between"/>
      </c:valAx>
      <c:spPr>
        <a:noFill/>
      </c:spPr>
    </c:plotArea>
    <c:plotVisOnly val="1"/>
    <c:dispBlanksAs val="gap"/>
    <c:showDLblsOverMax val="0"/>
  </c:chart>
  <c:spPr>
    <a:no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SV"/>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0EE6A3-751E-4D6B-BCA2-501AF5B8F4BF}" type="datetimeFigureOut">
              <a:rPr lang="es-SV" smtClean="0"/>
              <a:t>12/09/2014</a:t>
            </a:fld>
            <a:endParaRPr lang="es-SV"/>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SV"/>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SV"/>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SV"/>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7BA4E8-7E58-47E6-A9E4-4216D700B78A}" type="slidenum">
              <a:rPr lang="es-SV" smtClean="0"/>
              <a:t>‹#›</a:t>
            </a:fld>
            <a:endParaRPr lang="es-SV"/>
          </a:p>
        </p:txBody>
      </p:sp>
    </p:spTree>
    <p:extLst>
      <p:ext uri="{BB962C8B-B14F-4D97-AF65-F5344CB8AC3E}">
        <p14:creationId xmlns:p14="http://schemas.microsoft.com/office/powerpoint/2010/main" val="3961627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Marcador de imagen de diapositiva"/>
          <p:cNvSpPr>
            <a:spLocks noGrp="1" noRot="1" noChangeAspect="1" noTextEdit="1"/>
          </p:cNvSpPr>
          <p:nvPr>
            <p:ph type="sldImg"/>
          </p:nvPr>
        </p:nvSpPr>
        <p:spPr>
          <a:ln/>
        </p:spPr>
      </p:sp>
      <p:sp>
        <p:nvSpPr>
          <p:cNvPr id="49155" name="2 Marcador de notas"/>
          <p:cNvSpPr>
            <a:spLocks noGrp="1"/>
          </p:cNvSpPr>
          <p:nvPr>
            <p:ph type="body" idx="1"/>
          </p:nvPr>
        </p:nvSpPr>
        <p:spPr>
          <a:noFill/>
        </p:spPr>
        <p:txBody>
          <a:bodyPr/>
          <a:lstStyle/>
          <a:p>
            <a:endParaRPr lang="es-CR" smtClean="0">
              <a:latin typeface="Arial" charset="0"/>
            </a:endParaRPr>
          </a:p>
        </p:txBody>
      </p:sp>
      <p:sp>
        <p:nvSpPr>
          <p:cNvPr id="49156" name="3 Marcador de número de diapositiva"/>
          <p:cNvSpPr>
            <a:spLocks noGrp="1"/>
          </p:cNvSpPr>
          <p:nvPr>
            <p:ph type="sldNum" sz="quarter" idx="5"/>
          </p:nvPr>
        </p:nvSpPr>
        <p:spPr>
          <a:noFill/>
          <a:ln>
            <a:miter lim="800000"/>
            <a:headEnd/>
            <a:tailEnd/>
          </a:ln>
        </p:spPr>
        <p:txBody>
          <a:bodyPr/>
          <a:lstStyle/>
          <a:p>
            <a:fld id="{F2FBD25F-E51C-4DF8-998F-CE9261AAB81B}" type="slidenum">
              <a:rPr lang="es-MX" smtClean="0">
                <a:solidFill>
                  <a:srgbClr val="000000"/>
                </a:solidFill>
              </a:rPr>
              <a:pPr/>
              <a:t>3</a:t>
            </a:fld>
            <a:endParaRPr lang="es-MX"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9DC2D112-016C-4ABD-93DA-6ACD07C08ACC}" type="datetimeFigureOut">
              <a:rPr lang="es-SV" smtClean="0"/>
              <a:t>12/09/2014</a:t>
            </a:fld>
            <a:endParaRPr lang="es-SV"/>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SV"/>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669BB9AE-2F0A-4EDC-8649-36A2130C3222}" type="slidenum">
              <a:rPr lang="es-SV" smtClean="0"/>
              <a:t>‹#›</a:t>
            </a:fld>
            <a:endParaRPr lang="es-S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DC2D112-016C-4ABD-93DA-6ACD07C08ACC}" type="datetimeFigureOut">
              <a:rPr lang="es-SV" smtClean="0"/>
              <a:t>12/09/2014</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669BB9AE-2F0A-4EDC-8649-36A2130C3222}" type="slidenum">
              <a:rPr lang="es-SV" smtClean="0"/>
              <a:t>‹#›</a:t>
            </a:fld>
            <a:endParaRPr lang="es-S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DC2D112-016C-4ABD-93DA-6ACD07C08ACC}" type="datetimeFigureOut">
              <a:rPr lang="es-SV" smtClean="0"/>
              <a:t>12/09/2014</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669BB9AE-2F0A-4EDC-8649-36A2130C3222}" type="slidenum">
              <a:rPr lang="es-SV" smtClean="0"/>
              <a:t>‹#›</a:t>
            </a:fld>
            <a:endParaRPr lang="es-S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9DC2D112-016C-4ABD-93DA-6ACD07C08ACC}" type="datetimeFigureOut">
              <a:rPr lang="es-SV" smtClean="0"/>
              <a:t>12/09/2014</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669BB9AE-2F0A-4EDC-8649-36A2130C3222}" type="slidenum">
              <a:rPr lang="es-SV" smtClean="0"/>
              <a:t>‹#›</a:t>
            </a:fld>
            <a:endParaRPr lang="es-SV"/>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9DC2D112-016C-4ABD-93DA-6ACD07C08ACC}" type="datetimeFigureOut">
              <a:rPr lang="es-SV" smtClean="0"/>
              <a:t>12/09/2014</a:t>
            </a:fld>
            <a:endParaRPr lang="es-SV"/>
          </a:p>
        </p:txBody>
      </p:sp>
      <p:sp>
        <p:nvSpPr>
          <p:cNvPr id="5" name="4 Marcador de pie de página"/>
          <p:cNvSpPr>
            <a:spLocks noGrp="1"/>
          </p:cNvSpPr>
          <p:nvPr>
            <p:ph type="ftr" sz="quarter" idx="11"/>
          </p:nvPr>
        </p:nvSpPr>
        <p:spPr/>
        <p:txBody>
          <a:bodyPr/>
          <a:lstStyle>
            <a:extLst/>
          </a:lstStyle>
          <a:p>
            <a:endParaRPr lang="es-SV"/>
          </a:p>
        </p:txBody>
      </p:sp>
      <p:sp>
        <p:nvSpPr>
          <p:cNvPr id="6" name="5 Marcador de número de diapositiva"/>
          <p:cNvSpPr>
            <a:spLocks noGrp="1"/>
          </p:cNvSpPr>
          <p:nvPr>
            <p:ph type="sldNum" sz="quarter" idx="12"/>
          </p:nvPr>
        </p:nvSpPr>
        <p:spPr/>
        <p:txBody>
          <a:bodyPr/>
          <a:lstStyle>
            <a:extLst/>
          </a:lstStyle>
          <a:p>
            <a:fld id="{669BB9AE-2F0A-4EDC-8649-36A2130C3222}" type="slidenum">
              <a:rPr lang="es-SV" smtClean="0"/>
              <a:t>‹#›</a:t>
            </a:fld>
            <a:endParaRPr lang="es-SV"/>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9DC2D112-016C-4ABD-93DA-6ACD07C08ACC}" type="datetimeFigureOut">
              <a:rPr lang="es-SV" smtClean="0"/>
              <a:t>12/09/2014</a:t>
            </a:fld>
            <a:endParaRPr lang="es-SV"/>
          </a:p>
        </p:txBody>
      </p:sp>
      <p:sp>
        <p:nvSpPr>
          <p:cNvPr id="6" name="5 Marcador de pie de página"/>
          <p:cNvSpPr>
            <a:spLocks noGrp="1"/>
          </p:cNvSpPr>
          <p:nvPr>
            <p:ph type="ftr" sz="quarter" idx="11"/>
          </p:nvPr>
        </p:nvSpPr>
        <p:spPr/>
        <p:txBody>
          <a:bodyPr/>
          <a:lstStyle>
            <a:extLst/>
          </a:lstStyle>
          <a:p>
            <a:endParaRPr lang="es-SV"/>
          </a:p>
        </p:txBody>
      </p:sp>
      <p:sp>
        <p:nvSpPr>
          <p:cNvPr id="7" name="6 Marcador de número de diapositiva"/>
          <p:cNvSpPr>
            <a:spLocks noGrp="1"/>
          </p:cNvSpPr>
          <p:nvPr>
            <p:ph type="sldNum" sz="quarter" idx="12"/>
          </p:nvPr>
        </p:nvSpPr>
        <p:spPr/>
        <p:txBody>
          <a:bodyPr/>
          <a:lstStyle>
            <a:extLst/>
          </a:lstStyle>
          <a:p>
            <a:fld id="{669BB9AE-2F0A-4EDC-8649-36A2130C3222}" type="slidenum">
              <a:rPr lang="es-SV" smtClean="0"/>
              <a:t>‹#›</a:t>
            </a:fld>
            <a:endParaRPr lang="es-SV"/>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9DC2D112-016C-4ABD-93DA-6ACD07C08ACC}" type="datetimeFigureOut">
              <a:rPr lang="es-SV" smtClean="0"/>
              <a:t>12/09/2014</a:t>
            </a:fld>
            <a:endParaRPr lang="es-SV"/>
          </a:p>
        </p:txBody>
      </p:sp>
      <p:sp>
        <p:nvSpPr>
          <p:cNvPr id="8" name="7 Marcador de pie de página"/>
          <p:cNvSpPr>
            <a:spLocks noGrp="1"/>
          </p:cNvSpPr>
          <p:nvPr>
            <p:ph type="ftr" sz="quarter" idx="11"/>
          </p:nvPr>
        </p:nvSpPr>
        <p:spPr/>
        <p:txBody>
          <a:bodyPr/>
          <a:lstStyle>
            <a:extLst/>
          </a:lstStyle>
          <a:p>
            <a:endParaRPr lang="es-SV"/>
          </a:p>
        </p:txBody>
      </p:sp>
      <p:sp>
        <p:nvSpPr>
          <p:cNvPr id="9" name="8 Marcador de número de diapositiva"/>
          <p:cNvSpPr>
            <a:spLocks noGrp="1"/>
          </p:cNvSpPr>
          <p:nvPr>
            <p:ph type="sldNum" sz="quarter" idx="12"/>
          </p:nvPr>
        </p:nvSpPr>
        <p:spPr/>
        <p:txBody>
          <a:bodyPr/>
          <a:lstStyle>
            <a:extLst/>
          </a:lstStyle>
          <a:p>
            <a:fld id="{669BB9AE-2F0A-4EDC-8649-36A2130C3222}" type="slidenum">
              <a:rPr lang="es-SV" smtClean="0"/>
              <a:t>‹#›</a:t>
            </a:fld>
            <a:endParaRPr lang="es-SV"/>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9DC2D112-016C-4ABD-93DA-6ACD07C08ACC}" type="datetimeFigureOut">
              <a:rPr lang="es-SV" smtClean="0"/>
              <a:t>12/09/2014</a:t>
            </a:fld>
            <a:endParaRPr lang="es-SV"/>
          </a:p>
        </p:txBody>
      </p:sp>
      <p:sp>
        <p:nvSpPr>
          <p:cNvPr id="4" name="3 Marcador de pie de página"/>
          <p:cNvSpPr>
            <a:spLocks noGrp="1"/>
          </p:cNvSpPr>
          <p:nvPr>
            <p:ph type="ftr" sz="quarter" idx="11"/>
          </p:nvPr>
        </p:nvSpPr>
        <p:spPr/>
        <p:txBody>
          <a:bodyPr/>
          <a:lstStyle>
            <a:extLst/>
          </a:lstStyle>
          <a:p>
            <a:endParaRPr lang="es-SV"/>
          </a:p>
        </p:txBody>
      </p:sp>
      <p:sp>
        <p:nvSpPr>
          <p:cNvPr id="5" name="4 Marcador de número de diapositiva"/>
          <p:cNvSpPr>
            <a:spLocks noGrp="1"/>
          </p:cNvSpPr>
          <p:nvPr>
            <p:ph type="sldNum" sz="quarter" idx="12"/>
          </p:nvPr>
        </p:nvSpPr>
        <p:spPr/>
        <p:txBody>
          <a:bodyPr/>
          <a:lstStyle>
            <a:extLst/>
          </a:lstStyle>
          <a:p>
            <a:fld id="{669BB9AE-2F0A-4EDC-8649-36A2130C3222}" type="slidenum">
              <a:rPr lang="es-SV" smtClean="0"/>
              <a:t>‹#›</a:t>
            </a:fld>
            <a:endParaRPr lang="es-SV"/>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9DC2D112-016C-4ABD-93DA-6ACD07C08ACC}" type="datetimeFigureOut">
              <a:rPr lang="es-SV" smtClean="0"/>
              <a:t>12/09/2014</a:t>
            </a:fld>
            <a:endParaRPr lang="es-SV"/>
          </a:p>
        </p:txBody>
      </p:sp>
      <p:sp>
        <p:nvSpPr>
          <p:cNvPr id="3" name="2 Marcador de pie de página"/>
          <p:cNvSpPr>
            <a:spLocks noGrp="1"/>
          </p:cNvSpPr>
          <p:nvPr>
            <p:ph type="ftr" sz="quarter" idx="11"/>
          </p:nvPr>
        </p:nvSpPr>
        <p:spPr/>
        <p:txBody>
          <a:bodyPr/>
          <a:lstStyle>
            <a:extLst/>
          </a:lstStyle>
          <a:p>
            <a:endParaRPr lang="es-SV"/>
          </a:p>
        </p:txBody>
      </p:sp>
      <p:sp>
        <p:nvSpPr>
          <p:cNvPr id="4" name="3 Marcador de número de diapositiva"/>
          <p:cNvSpPr>
            <a:spLocks noGrp="1"/>
          </p:cNvSpPr>
          <p:nvPr>
            <p:ph type="sldNum" sz="quarter" idx="12"/>
          </p:nvPr>
        </p:nvSpPr>
        <p:spPr/>
        <p:txBody>
          <a:bodyPr/>
          <a:lstStyle>
            <a:extLst/>
          </a:lstStyle>
          <a:p>
            <a:fld id="{669BB9AE-2F0A-4EDC-8649-36A2130C3222}" type="slidenum">
              <a:rPr lang="es-SV" smtClean="0"/>
              <a:t>‹#›</a:t>
            </a:fld>
            <a:endParaRPr lang="es-S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9DC2D112-016C-4ABD-93DA-6ACD07C08ACC}" type="datetimeFigureOut">
              <a:rPr lang="es-SV" smtClean="0"/>
              <a:t>12/09/2014</a:t>
            </a:fld>
            <a:endParaRPr lang="es-SV"/>
          </a:p>
        </p:txBody>
      </p:sp>
      <p:sp>
        <p:nvSpPr>
          <p:cNvPr id="6" name="5 Marcador de pie de página"/>
          <p:cNvSpPr>
            <a:spLocks noGrp="1"/>
          </p:cNvSpPr>
          <p:nvPr>
            <p:ph type="ftr" sz="quarter" idx="11"/>
          </p:nvPr>
        </p:nvSpPr>
        <p:spPr/>
        <p:txBody>
          <a:bodyPr/>
          <a:lstStyle>
            <a:extLst/>
          </a:lstStyle>
          <a:p>
            <a:endParaRPr lang="es-SV"/>
          </a:p>
        </p:txBody>
      </p:sp>
      <p:sp>
        <p:nvSpPr>
          <p:cNvPr id="7" name="6 Marcador de número de diapositiva"/>
          <p:cNvSpPr>
            <a:spLocks noGrp="1"/>
          </p:cNvSpPr>
          <p:nvPr>
            <p:ph type="sldNum" sz="quarter" idx="12"/>
          </p:nvPr>
        </p:nvSpPr>
        <p:spPr/>
        <p:txBody>
          <a:bodyPr/>
          <a:lstStyle>
            <a:extLst/>
          </a:lstStyle>
          <a:p>
            <a:fld id="{669BB9AE-2F0A-4EDC-8649-36A2130C3222}" type="slidenum">
              <a:rPr lang="es-SV" smtClean="0"/>
              <a:t>‹#›</a:t>
            </a:fld>
            <a:endParaRPr lang="es-SV"/>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9DC2D112-016C-4ABD-93DA-6ACD07C08ACC}" type="datetimeFigureOut">
              <a:rPr lang="es-SV" smtClean="0"/>
              <a:t>12/09/2014</a:t>
            </a:fld>
            <a:endParaRPr lang="es-SV"/>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SV"/>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669BB9AE-2F0A-4EDC-8649-36A2130C3222}" type="slidenum">
              <a:rPr lang="es-SV" smtClean="0"/>
              <a:t>‹#›</a:t>
            </a:fld>
            <a:endParaRPr lang="es-SV"/>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DC2D112-016C-4ABD-93DA-6ACD07C08ACC}" type="datetimeFigureOut">
              <a:rPr lang="es-SV" smtClean="0"/>
              <a:t>12/09/2014</a:t>
            </a:fld>
            <a:endParaRPr lang="es-SV"/>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SV"/>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69BB9AE-2F0A-4EDC-8649-36A2130C3222}" type="slidenum">
              <a:rPr lang="es-SV" smtClean="0"/>
              <a:t>‹#›</a:t>
            </a:fld>
            <a:endParaRPr lang="es-SV"/>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5.xml"/><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 Título"/>
          <p:cNvSpPr>
            <a:spLocks noGrp="1"/>
          </p:cNvSpPr>
          <p:nvPr>
            <p:ph type="ctrTitle"/>
          </p:nvPr>
        </p:nvSpPr>
        <p:spPr>
          <a:xfrm>
            <a:off x="831871" y="642754"/>
            <a:ext cx="7772400" cy="2431435"/>
          </a:xfrm>
        </p:spPr>
        <p:txBody>
          <a:bodyPr wrap="square">
            <a:spAutoFit/>
          </a:bodyPr>
          <a:lstStyle/>
          <a:p>
            <a:r>
              <a:rPr lang="es-SV" sz="2800" dirty="0">
                <a:solidFill>
                  <a:schemeClr val="bg2">
                    <a:lumMod val="50000"/>
                  </a:schemeClr>
                </a:solidFill>
              </a:rPr>
              <a:t>Seminario de Regulación Eléctrica en Centro América </a:t>
            </a:r>
            <a:r>
              <a:rPr lang="es-CR" sz="3200" dirty="0" smtClean="0"/>
              <a:t/>
            </a:r>
            <a:br>
              <a:rPr lang="es-CR" sz="3200" dirty="0" smtClean="0"/>
            </a:br>
            <a:r>
              <a:rPr lang="es-CR" sz="3200" dirty="0" smtClean="0"/>
              <a:t>SIEPAC, Normativa institucional y Gubernamental- Armonización de Normas Regulatorias</a:t>
            </a:r>
            <a:endParaRPr lang="es-SV" sz="3200" dirty="0"/>
          </a:p>
        </p:txBody>
      </p:sp>
      <p:sp>
        <p:nvSpPr>
          <p:cNvPr id="3" name="2 Subtítulo"/>
          <p:cNvSpPr>
            <a:spLocks noGrp="1"/>
          </p:cNvSpPr>
          <p:nvPr>
            <p:ph type="subTitle" idx="1"/>
          </p:nvPr>
        </p:nvSpPr>
        <p:spPr>
          <a:xfrm>
            <a:off x="3203848" y="3768211"/>
            <a:ext cx="5616624" cy="1195171"/>
          </a:xfrm>
        </p:spPr>
        <p:txBody>
          <a:bodyPr>
            <a:normAutofit fontScale="92500" lnSpcReduction="20000"/>
          </a:bodyPr>
          <a:lstStyle/>
          <a:p>
            <a:pPr algn="r"/>
            <a:r>
              <a:rPr lang="es-MX" sz="2000" b="1" dirty="0" smtClean="0">
                <a:solidFill>
                  <a:srgbClr val="002060"/>
                </a:solidFill>
                <a:latin typeface="Century Gothic" pitchFamily="34" charset="0"/>
              </a:rPr>
              <a:t>Ing. Luis Roberto Reyes</a:t>
            </a:r>
          </a:p>
          <a:p>
            <a:pPr algn="r"/>
            <a:r>
              <a:rPr lang="es-MX" sz="2000" b="1" dirty="0" smtClean="0">
                <a:solidFill>
                  <a:srgbClr val="002060"/>
                </a:solidFill>
                <a:latin typeface="Century Gothic" pitchFamily="34" charset="0"/>
              </a:rPr>
              <a:t>Secretario Ejecutivo</a:t>
            </a:r>
          </a:p>
          <a:p>
            <a:pPr algn="r"/>
            <a:r>
              <a:rPr lang="es-MX" sz="2000" b="1" dirty="0" smtClean="0">
                <a:solidFill>
                  <a:srgbClr val="002060"/>
                </a:solidFill>
                <a:latin typeface="Century Gothic" pitchFamily="34" charset="0"/>
              </a:rPr>
              <a:t>Consejo Nacional de Energía</a:t>
            </a:r>
          </a:p>
          <a:p>
            <a:pPr algn="r"/>
            <a:r>
              <a:rPr lang="es-SV" sz="2000" b="1" dirty="0" smtClean="0">
                <a:solidFill>
                  <a:srgbClr val="002060"/>
                </a:solidFill>
                <a:latin typeface="Century Gothic" pitchFamily="34" charset="0"/>
              </a:rPr>
              <a:t>El Salvador</a:t>
            </a:r>
          </a:p>
          <a:p>
            <a:endParaRPr lang="es-SV" dirty="0"/>
          </a:p>
        </p:txBody>
      </p:sp>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79912" y="3785477"/>
            <a:ext cx="1124357" cy="1065043"/>
          </a:xfrm>
          <a:prstGeom prst="rect">
            <a:avLst/>
          </a:prstGeom>
        </p:spPr>
      </p:pic>
      <p:cxnSp>
        <p:nvCxnSpPr>
          <p:cNvPr id="7" name="6 Conector recto"/>
          <p:cNvCxnSpPr/>
          <p:nvPr/>
        </p:nvCxnSpPr>
        <p:spPr>
          <a:xfrm>
            <a:off x="395359" y="3068960"/>
            <a:ext cx="82089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pic>
        <p:nvPicPr>
          <p:cNvPr id="8" name="7 Imagen"/>
          <p:cNvPicPr>
            <a:picLocks noChangeAspect="1"/>
          </p:cNvPicPr>
          <p:nvPr/>
        </p:nvPicPr>
        <p:blipFill rotWithShape="1">
          <a:blip r:embed="rId3" cstate="print">
            <a:extLst>
              <a:ext uri="{28A0092B-C50C-407E-A947-70E740481C1C}">
                <a14:useLocalDpi xmlns:a14="http://schemas.microsoft.com/office/drawing/2010/main" val="0"/>
              </a:ext>
            </a:extLst>
          </a:blip>
          <a:srcRect l="10439" r="8450"/>
          <a:stretch/>
        </p:blipFill>
        <p:spPr>
          <a:xfrm>
            <a:off x="1907704" y="3856672"/>
            <a:ext cx="1394997" cy="1069790"/>
          </a:xfrm>
          <a:prstGeom prst="rect">
            <a:avLst/>
          </a:prstGeom>
        </p:spPr>
      </p:pic>
    </p:spTree>
    <p:extLst>
      <p:ext uri="{BB962C8B-B14F-4D97-AF65-F5344CB8AC3E}">
        <p14:creationId xmlns:p14="http://schemas.microsoft.com/office/powerpoint/2010/main" val="1761053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contenido"/>
          <p:cNvSpPr>
            <a:spLocks noGrp="1"/>
          </p:cNvSpPr>
          <p:nvPr>
            <p:ph idx="1"/>
          </p:nvPr>
        </p:nvSpPr>
        <p:spPr>
          <a:xfrm>
            <a:off x="179512" y="1772816"/>
            <a:ext cx="8640960" cy="3456384"/>
          </a:xfrm>
        </p:spPr>
        <p:txBody>
          <a:bodyPr>
            <a:normAutofit/>
          </a:bodyPr>
          <a:lstStyle/>
          <a:p>
            <a:pPr lvl="0"/>
            <a:r>
              <a:rPr lang="es-SV" sz="2000" dirty="0" smtClean="0"/>
              <a:t>Gracias a la puesta en marcha del MER se cuenta con una alternativa </a:t>
            </a:r>
            <a:r>
              <a:rPr lang="es-SV" sz="2000" dirty="0"/>
              <a:t>frente a crisis de desabastecimiento energético; tal como lo ocurrido en mayo cuando Panamá pudo superar su crisis de desabastecimiento energético gracias a las transacciones eléctricas realizadas por El Salvador y otros países de la región. </a:t>
            </a:r>
            <a:r>
              <a:rPr lang="es-SV" sz="2000" dirty="0" smtClean="0"/>
              <a:t>La línea SIEPAC </a:t>
            </a:r>
            <a:r>
              <a:rPr lang="es-SV" sz="2000" dirty="0"/>
              <a:t>permitió que Panamá hiciera </a:t>
            </a:r>
            <a:r>
              <a:rPr lang="es-SV" sz="2000" dirty="0" smtClean="0"/>
              <a:t>frente a la crisis </a:t>
            </a:r>
            <a:r>
              <a:rPr lang="es-SV" sz="2000" dirty="0"/>
              <a:t>energética </a:t>
            </a:r>
            <a:r>
              <a:rPr lang="es-SV" sz="2000" dirty="0" smtClean="0"/>
              <a:t> debido </a:t>
            </a:r>
            <a:r>
              <a:rPr lang="es-SV" sz="2000" dirty="0"/>
              <a:t>a una prolongada sequía que redujo al mínimo los niveles de los embalses de las </a:t>
            </a:r>
            <a:r>
              <a:rPr lang="es-SV" sz="2000" dirty="0" smtClean="0"/>
              <a:t>presas </a:t>
            </a:r>
            <a:r>
              <a:rPr lang="es-SV" sz="2000" dirty="0"/>
              <a:t>hidroeléctricas, lo que afectó la generación de energía. </a:t>
            </a:r>
          </a:p>
          <a:p>
            <a:pPr lvl="0"/>
            <a:endParaRPr lang="es-SV" sz="2000" dirty="0"/>
          </a:p>
          <a:p>
            <a:endParaRPr lang="es-SV" sz="1800" dirty="0"/>
          </a:p>
        </p:txBody>
      </p:sp>
      <p:sp>
        <p:nvSpPr>
          <p:cNvPr id="5" name="4 Título"/>
          <p:cNvSpPr>
            <a:spLocks noGrp="1"/>
          </p:cNvSpPr>
          <p:nvPr>
            <p:ph type="title"/>
          </p:nvPr>
        </p:nvSpPr>
        <p:spPr/>
        <p:txBody>
          <a:bodyPr>
            <a:noAutofit/>
          </a:bodyPr>
          <a:lstStyle/>
          <a:p>
            <a:r>
              <a:rPr lang="es-SV" sz="2800" dirty="0" smtClean="0"/>
              <a:t>Importancia de la puesta en marcha del las interconexiones. </a:t>
            </a:r>
            <a:br>
              <a:rPr lang="es-SV" sz="2800" dirty="0" smtClean="0"/>
            </a:br>
            <a:r>
              <a:rPr lang="es-SV" sz="2000" dirty="0" smtClean="0"/>
              <a:t>Caso de Crisis Energética Panamá Mayo 2013</a:t>
            </a:r>
            <a:endParaRPr lang="es-SV" sz="20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0436" y="4437112"/>
            <a:ext cx="2857500" cy="196215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661305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title"/>
          </p:nvPr>
        </p:nvSpPr>
        <p:spPr/>
        <p:txBody>
          <a:bodyPr>
            <a:noAutofit/>
          </a:bodyPr>
          <a:lstStyle/>
          <a:p>
            <a:r>
              <a:rPr lang="es-SV" sz="2800" dirty="0" smtClean="0"/>
              <a:t>Importancia de la puesta en marcha del las interconexiones. </a:t>
            </a:r>
            <a:br>
              <a:rPr lang="es-SV" sz="2800" dirty="0" smtClean="0"/>
            </a:br>
            <a:r>
              <a:rPr lang="es-SV" sz="2000" dirty="0" smtClean="0"/>
              <a:t>Caso</a:t>
            </a:r>
            <a:r>
              <a:rPr lang="es-SV" sz="2000" dirty="0"/>
              <a:t>: Desabastecimiento de Fuel </a:t>
            </a:r>
            <a:r>
              <a:rPr lang="es-SV" sz="2000" dirty="0" err="1"/>
              <a:t>Oil</a:t>
            </a:r>
            <a:r>
              <a:rPr lang="es-SV" sz="2000" dirty="0"/>
              <a:t> El Salvador </a:t>
            </a:r>
          </a:p>
        </p:txBody>
      </p:sp>
      <p:sp>
        <p:nvSpPr>
          <p:cNvPr id="4" name="3 Marcador de contenido"/>
          <p:cNvSpPr>
            <a:spLocks noGrp="1"/>
          </p:cNvSpPr>
          <p:nvPr>
            <p:ph sz="quarter" idx="1"/>
          </p:nvPr>
        </p:nvSpPr>
        <p:spPr>
          <a:xfrm>
            <a:off x="179512" y="1772816"/>
            <a:ext cx="4032448" cy="4536504"/>
          </a:xfrm>
        </p:spPr>
        <p:txBody>
          <a:bodyPr>
            <a:normAutofit fontScale="70000" lnSpcReduction="20000"/>
          </a:bodyPr>
          <a:lstStyle/>
          <a:p>
            <a:pPr lvl="0" algn="just"/>
            <a:r>
              <a:rPr lang="es-SV" sz="2000" dirty="0"/>
              <a:t>Recientemente,  entre  el  29 de  marzo al  9 de  abril/14, se  presentó  una  situación  de desabastecimiento  de combustibles debido  a que no  se recibió  un  embarque  internacional programado. Diferentes  generadores  térmicos,  notificaron  sobre  la restricción de generación, a causa del desabastecimiento de combustible. </a:t>
            </a:r>
            <a:endParaRPr lang="es-SV" sz="2000" dirty="0" smtClean="0"/>
          </a:p>
          <a:p>
            <a:pPr marL="0" lvl="0" indent="0" algn="just">
              <a:buNone/>
            </a:pPr>
            <a:endParaRPr lang="es-SV" sz="2000" dirty="0" smtClean="0"/>
          </a:p>
          <a:p>
            <a:pPr lvl="0" algn="just"/>
            <a:r>
              <a:rPr lang="es-SV" sz="2000" dirty="0"/>
              <a:t>Gracias al funcionamiento del MER, se incrementaron las importaciones de  energía desde Guatemala en este período, lo cual permitió sustituir las máquinas caras de vapor que se habían encendido inicialmente, permitiendo el normal funcionamiento del mercado eléctrico nacional sin afectar a los usuarios finales </a:t>
            </a:r>
            <a:endParaRPr lang="es-SV" sz="1800" dirty="0"/>
          </a:p>
        </p:txBody>
      </p:sp>
      <p:graphicFrame>
        <p:nvGraphicFramePr>
          <p:cNvPr id="6" name="5 Gráfico"/>
          <p:cNvGraphicFramePr/>
          <p:nvPr>
            <p:extLst>
              <p:ext uri="{D42A27DB-BD31-4B8C-83A1-F6EECF244321}">
                <p14:modId xmlns:p14="http://schemas.microsoft.com/office/powerpoint/2010/main" val="1017492088"/>
              </p:ext>
            </p:extLst>
          </p:nvPr>
        </p:nvGraphicFramePr>
        <p:xfrm>
          <a:off x="4427984" y="1844824"/>
          <a:ext cx="4468495" cy="325945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0428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57200" y="1495325"/>
            <a:ext cx="8229600" cy="4525963"/>
          </a:xfrm>
        </p:spPr>
        <p:txBody>
          <a:bodyPr>
            <a:normAutofit fontScale="62500" lnSpcReduction="20000"/>
          </a:bodyPr>
          <a:lstStyle/>
          <a:p>
            <a:pPr marL="109728" lvl="0" indent="0">
              <a:buNone/>
            </a:pPr>
            <a:r>
              <a:rPr lang="es-SV" dirty="0" smtClean="0"/>
              <a:t>En virtud que la consolidación del MER algunas acciones necesarias son:</a:t>
            </a:r>
          </a:p>
          <a:p>
            <a:pPr marL="109728" lvl="0" indent="0">
              <a:buNone/>
            </a:pPr>
            <a:endParaRPr lang="es-SV" dirty="0"/>
          </a:p>
          <a:p>
            <a:r>
              <a:rPr lang="es-SV" dirty="0" smtClean="0"/>
              <a:t>Construir </a:t>
            </a:r>
            <a:r>
              <a:rPr lang="es-SV" dirty="0"/>
              <a:t>las líneas de refuerzo interno dentro de los diferentes países conformantes del MER</a:t>
            </a:r>
          </a:p>
          <a:p>
            <a:pPr lvl="0"/>
            <a:endParaRPr lang="es-SV" dirty="0"/>
          </a:p>
          <a:p>
            <a:pPr lvl="0"/>
            <a:r>
              <a:rPr lang="es-SV" dirty="0" smtClean="0"/>
              <a:t>Consolidar </a:t>
            </a:r>
            <a:r>
              <a:rPr lang="es-SV" dirty="0"/>
              <a:t>y fortalecer las relaciones comerciales entre todos los operadores centroamericanos para garantizar su sostenibilidad y para que las conexiones extra-regionales lo vean como un Sistema Eléctrico Regional (SER) y no como países individuales</a:t>
            </a:r>
            <a:r>
              <a:rPr lang="es-SV" dirty="0" smtClean="0"/>
              <a:t>.</a:t>
            </a:r>
          </a:p>
          <a:p>
            <a:pPr lvl="0"/>
            <a:endParaRPr lang="es-SV" dirty="0"/>
          </a:p>
          <a:p>
            <a:pPr lvl="0"/>
            <a:r>
              <a:rPr lang="es-SV" dirty="0"/>
              <a:t>Buscar mecanismos para promover la implementación de un marco regulatorio que permita las transacciones a través de Contratos Firmes; y el régimen de Derechos de Transmisión que de la confianza a los países de firmar contratos de largo plazo</a:t>
            </a:r>
            <a:r>
              <a:rPr lang="es-SV" dirty="0" smtClean="0"/>
              <a:t>.</a:t>
            </a:r>
          </a:p>
          <a:p>
            <a:pPr lvl="0"/>
            <a:endParaRPr lang="es-SV" dirty="0"/>
          </a:p>
          <a:p>
            <a:pPr lvl="0"/>
            <a:r>
              <a:rPr lang="es-SV" dirty="0"/>
              <a:t>Realizar estudios regionales que brinden lineamientos que incentiven y faciliten la integración de proyectos de generación con </a:t>
            </a:r>
            <a:r>
              <a:rPr lang="es-SV" dirty="0" smtClean="0"/>
              <a:t>Energías Renovables No Convencionales </a:t>
            </a:r>
            <a:r>
              <a:rPr lang="es-SV" dirty="0"/>
              <a:t>al MER y que permitan visualizar la construcción de Proyectos de Generación Regional a gran escala. </a:t>
            </a:r>
          </a:p>
          <a:p>
            <a:endParaRPr lang="es-SV" dirty="0"/>
          </a:p>
        </p:txBody>
      </p:sp>
      <p:sp>
        <p:nvSpPr>
          <p:cNvPr id="3" name="2 Título"/>
          <p:cNvSpPr>
            <a:spLocks noGrp="1"/>
          </p:cNvSpPr>
          <p:nvPr>
            <p:ph type="title"/>
          </p:nvPr>
        </p:nvSpPr>
        <p:spPr/>
        <p:txBody>
          <a:bodyPr>
            <a:normAutofit/>
          </a:bodyPr>
          <a:lstStyle/>
          <a:p>
            <a:pPr lvl="0"/>
            <a:r>
              <a:rPr lang="es-SV" dirty="0"/>
              <a:t>Retos del </a:t>
            </a:r>
            <a:r>
              <a:rPr lang="es-SV" dirty="0" smtClean="0"/>
              <a:t>MER</a:t>
            </a:r>
            <a:endParaRPr lang="es-SV" dirty="0"/>
          </a:p>
        </p:txBody>
      </p:sp>
    </p:spTree>
    <p:extLst>
      <p:ext uri="{BB962C8B-B14F-4D97-AF65-F5344CB8AC3E}">
        <p14:creationId xmlns:p14="http://schemas.microsoft.com/office/powerpoint/2010/main" val="3682599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899592" y="332656"/>
            <a:ext cx="7992888" cy="646331"/>
          </a:xfrm>
          <a:prstGeom prst="rect">
            <a:avLst/>
          </a:prstGeom>
          <a:noFill/>
        </p:spPr>
        <p:txBody>
          <a:bodyPr wrap="square" rtlCol="0">
            <a:spAutoFit/>
          </a:bodyPr>
          <a:lstStyle/>
          <a:p>
            <a:pPr algn="ctr">
              <a:defRPr sz="1800" b="1" i="0" u="none" strike="noStrike" kern="1200" baseline="0">
                <a:solidFill>
                  <a:prstClr val="black"/>
                </a:solidFill>
                <a:latin typeface="+mn-lt"/>
                <a:ea typeface="+mn-ea"/>
                <a:cs typeface="+mn-cs"/>
              </a:defRPr>
            </a:pPr>
            <a:r>
              <a:rPr lang="en-US" cap="all" dirty="0" err="1"/>
              <a:t>Volumen</a:t>
            </a:r>
            <a:r>
              <a:rPr lang="en-US" cap="all" dirty="0"/>
              <a:t> </a:t>
            </a:r>
            <a:r>
              <a:rPr lang="en-US" cap="all" dirty="0" err="1"/>
              <a:t>Anual</a:t>
            </a:r>
            <a:r>
              <a:rPr lang="en-US" cap="all" dirty="0"/>
              <a:t> de </a:t>
            </a:r>
            <a:r>
              <a:rPr lang="en-US" cap="all" dirty="0" err="1"/>
              <a:t>Intercambios</a:t>
            </a:r>
            <a:r>
              <a:rPr lang="en-US" cap="all" dirty="0"/>
              <a:t> en el </a:t>
            </a:r>
            <a:r>
              <a:rPr lang="en-US" cap="all" dirty="0" smtClean="0"/>
              <a:t>MER (</a:t>
            </a:r>
            <a:r>
              <a:rPr lang="en-US" cap="all" dirty="0" err="1" smtClean="0"/>
              <a:t>inyecciones</a:t>
            </a:r>
            <a:r>
              <a:rPr lang="en-US" cap="all" dirty="0" smtClean="0"/>
              <a:t>)</a:t>
            </a:r>
            <a:endParaRPr lang="en-US" cap="all" dirty="0"/>
          </a:p>
          <a:p>
            <a:endParaRPr lang="es-SV" dirty="0"/>
          </a:p>
        </p:txBody>
      </p:sp>
      <p:pic>
        <p:nvPicPr>
          <p:cNvPr id="3" name="Picture 1"/>
          <p:cNvPicPr/>
          <p:nvPr/>
        </p:nvPicPr>
        <p:blipFill>
          <a:blip r:embed="rId2" cstate="print"/>
          <a:srcRect/>
          <a:stretch>
            <a:fillRect/>
          </a:stretch>
        </p:blipFill>
        <p:spPr bwMode="auto">
          <a:xfrm>
            <a:off x="179512" y="738839"/>
            <a:ext cx="8772819" cy="5915887"/>
          </a:xfrm>
          <a:prstGeom prst="rect">
            <a:avLst/>
          </a:prstGeom>
          <a:noFill/>
          <a:ln w="9525">
            <a:noFill/>
            <a:miter lim="800000"/>
            <a:headEnd/>
            <a:tailEnd/>
          </a:ln>
          <a:effectLst/>
        </p:spPr>
      </p:pic>
      <p:sp>
        <p:nvSpPr>
          <p:cNvPr id="2" name="1 CuadroTexto"/>
          <p:cNvSpPr txBox="1"/>
          <p:nvPr/>
        </p:nvSpPr>
        <p:spPr>
          <a:xfrm>
            <a:off x="1259632" y="1700808"/>
            <a:ext cx="1080120" cy="369332"/>
          </a:xfrm>
          <a:prstGeom prst="rect">
            <a:avLst/>
          </a:prstGeom>
          <a:noFill/>
        </p:spPr>
        <p:txBody>
          <a:bodyPr wrap="square" rtlCol="0">
            <a:spAutoFit/>
          </a:bodyPr>
          <a:lstStyle/>
          <a:p>
            <a:pPr algn="ctr"/>
            <a:r>
              <a:rPr lang="es-SV" dirty="0" smtClean="0"/>
              <a:t>2010</a:t>
            </a:r>
            <a:endParaRPr lang="es-SV" dirty="0"/>
          </a:p>
        </p:txBody>
      </p:sp>
      <p:sp>
        <p:nvSpPr>
          <p:cNvPr id="5" name="4 CuadroTexto"/>
          <p:cNvSpPr txBox="1"/>
          <p:nvPr/>
        </p:nvSpPr>
        <p:spPr>
          <a:xfrm>
            <a:off x="2915816" y="1691516"/>
            <a:ext cx="1080120" cy="369332"/>
          </a:xfrm>
          <a:prstGeom prst="rect">
            <a:avLst/>
          </a:prstGeom>
          <a:noFill/>
        </p:spPr>
        <p:txBody>
          <a:bodyPr wrap="square" rtlCol="0">
            <a:spAutoFit/>
          </a:bodyPr>
          <a:lstStyle/>
          <a:p>
            <a:pPr algn="ctr"/>
            <a:r>
              <a:rPr lang="es-SV" dirty="0" smtClean="0"/>
              <a:t>2011</a:t>
            </a:r>
            <a:endParaRPr lang="es-SV" dirty="0"/>
          </a:p>
        </p:txBody>
      </p:sp>
      <p:sp>
        <p:nvSpPr>
          <p:cNvPr id="6" name="5 CuadroTexto"/>
          <p:cNvSpPr txBox="1"/>
          <p:nvPr/>
        </p:nvSpPr>
        <p:spPr>
          <a:xfrm>
            <a:off x="4650086" y="1700808"/>
            <a:ext cx="1080120" cy="369332"/>
          </a:xfrm>
          <a:prstGeom prst="rect">
            <a:avLst/>
          </a:prstGeom>
          <a:noFill/>
        </p:spPr>
        <p:txBody>
          <a:bodyPr wrap="square" rtlCol="0">
            <a:spAutoFit/>
          </a:bodyPr>
          <a:lstStyle/>
          <a:p>
            <a:pPr algn="ctr"/>
            <a:r>
              <a:rPr lang="es-SV" dirty="0" smtClean="0"/>
              <a:t>2012</a:t>
            </a:r>
            <a:endParaRPr lang="es-SV" dirty="0"/>
          </a:p>
        </p:txBody>
      </p:sp>
      <p:sp>
        <p:nvSpPr>
          <p:cNvPr id="8" name="7 CuadroTexto"/>
          <p:cNvSpPr txBox="1"/>
          <p:nvPr/>
        </p:nvSpPr>
        <p:spPr>
          <a:xfrm>
            <a:off x="6228184" y="1700808"/>
            <a:ext cx="1080120" cy="369332"/>
          </a:xfrm>
          <a:prstGeom prst="rect">
            <a:avLst/>
          </a:prstGeom>
          <a:noFill/>
        </p:spPr>
        <p:txBody>
          <a:bodyPr wrap="square" rtlCol="0">
            <a:spAutoFit/>
          </a:bodyPr>
          <a:lstStyle/>
          <a:p>
            <a:pPr algn="ctr"/>
            <a:r>
              <a:rPr lang="es-SV" dirty="0" smtClean="0"/>
              <a:t>2013</a:t>
            </a:r>
            <a:endParaRPr lang="es-SV" dirty="0"/>
          </a:p>
        </p:txBody>
      </p:sp>
      <p:sp>
        <p:nvSpPr>
          <p:cNvPr id="9" name="8 CuadroTexto"/>
          <p:cNvSpPr txBox="1"/>
          <p:nvPr/>
        </p:nvSpPr>
        <p:spPr>
          <a:xfrm>
            <a:off x="7921717" y="1737359"/>
            <a:ext cx="1080120" cy="369332"/>
          </a:xfrm>
          <a:prstGeom prst="rect">
            <a:avLst/>
          </a:prstGeom>
          <a:noFill/>
        </p:spPr>
        <p:txBody>
          <a:bodyPr wrap="square" rtlCol="0">
            <a:spAutoFit/>
          </a:bodyPr>
          <a:lstStyle/>
          <a:p>
            <a:r>
              <a:rPr lang="es-SV" dirty="0" smtClean="0"/>
              <a:t>2014</a:t>
            </a:r>
            <a:endParaRPr lang="es-SV" dirty="0"/>
          </a:p>
        </p:txBody>
      </p:sp>
    </p:spTree>
    <p:extLst>
      <p:ext uri="{BB962C8B-B14F-4D97-AF65-F5344CB8AC3E}">
        <p14:creationId xmlns:p14="http://schemas.microsoft.com/office/powerpoint/2010/main" val="1482497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1 Título"/>
          <p:cNvSpPr txBox="1">
            <a:spLocks/>
          </p:cNvSpPr>
          <p:nvPr/>
        </p:nvSpPr>
        <p:spPr>
          <a:xfrm>
            <a:off x="80977" y="116632"/>
            <a:ext cx="8229600" cy="1143000"/>
          </a:xfrm>
          <a:prstGeom prst="rect">
            <a:avLst/>
          </a:prstGeom>
        </p:spPr>
        <p:txBody>
          <a:bodyPr vert="horz"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s-MX" sz="3200" dirty="0" smtClean="0"/>
              <a:t>Estructura de Gobernanza </a:t>
            </a:r>
          </a:p>
          <a:p>
            <a:pPr algn="ctr"/>
            <a:r>
              <a:rPr lang="es-MX" sz="3200" dirty="0" smtClean="0"/>
              <a:t>del Mercado Eléctrico Regional (MER)</a:t>
            </a:r>
          </a:p>
        </p:txBody>
      </p:sp>
      <p:sp>
        <p:nvSpPr>
          <p:cNvPr id="6" name="5 CuadroTexto"/>
          <p:cNvSpPr txBox="1"/>
          <p:nvPr/>
        </p:nvSpPr>
        <p:spPr>
          <a:xfrm>
            <a:off x="3311717" y="3210564"/>
            <a:ext cx="2543888" cy="954107"/>
          </a:xfrm>
          <a:prstGeom prst="rect">
            <a:avLst/>
          </a:prstGeom>
          <a:noFill/>
        </p:spPr>
        <p:txBody>
          <a:bodyPr wrap="square" rtlCol="0">
            <a:spAutoFit/>
          </a:bodyPr>
          <a:lstStyle/>
          <a:p>
            <a:pPr marL="0" lvl="1" algn="ctr"/>
            <a:r>
              <a:rPr lang="es-ES_tradnl" sz="1400" b="1" dirty="0">
                <a:solidFill>
                  <a:schemeClr val="bg2">
                    <a:lumMod val="50000"/>
                  </a:schemeClr>
                </a:solidFill>
              </a:rPr>
              <a:t>Consejo Director del MER (CDMER): </a:t>
            </a:r>
            <a:r>
              <a:rPr lang="es-ES_tradnl" sz="1400" b="1" dirty="0"/>
              <a:t>Política de integración eléctrica con relación al </a:t>
            </a:r>
            <a:r>
              <a:rPr lang="es-ES_tradnl" sz="1400" b="1" dirty="0" smtClean="0"/>
              <a:t>MER</a:t>
            </a:r>
            <a:endParaRPr lang="es-ES_tradnl" sz="1400" b="1" dirty="0"/>
          </a:p>
        </p:txBody>
      </p:sp>
      <p:sp>
        <p:nvSpPr>
          <p:cNvPr id="11" name="10 CuadroTexto"/>
          <p:cNvSpPr txBox="1"/>
          <p:nvPr/>
        </p:nvSpPr>
        <p:spPr>
          <a:xfrm>
            <a:off x="483150" y="4497951"/>
            <a:ext cx="2345223" cy="867930"/>
          </a:xfrm>
          <a:prstGeom prst="rect">
            <a:avLst/>
          </a:prstGeom>
          <a:noFill/>
        </p:spPr>
        <p:txBody>
          <a:bodyPr wrap="square" rtlCol="0">
            <a:spAutoFit/>
          </a:bodyPr>
          <a:lstStyle/>
          <a:p>
            <a:pPr lvl="1" algn="ctr">
              <a:lnSpc>
                <a:spcPct val="90000"/>
              </a:lnSpc>
              <a:buClr>
                <a:srgbClr val="FFFF00"/>
              </a:buClr>
              <a:defRPr/>
            </a:pPr>
            <a:r>
              <a:rPr lang="es-ES_tradnl" sz="1400" b="1" dirty="0" smtClean="0">
                <a:solidFill>
                  <a:schemeClr val="bg2">
                    <a:lumMod val="50000"/>
                  </a:schemeClr>
                </a:solidFill>
              </a:rPr>
              <a:t>Comisión </a:t>
            </a:r>
            <a:r>
              <a:rPr lang="es-ES_tradnl" sz="1400" b="1" dirty="0">
                <a:solidFill>
                  <a:schemeClr val="bg2">
                    <a:lumMod val="50000"/>
                  </a:schemeClr>
                </a:solidFill>
              </a:rPr>
              <a:t>Regional de Interconexión </a:t>
            </a:r>
            <a:r>
              <a:rPr lang="es-ES_tradnl" sz="1400" b="1" dirty="0" smtClean="0">
                <a:solidFill>
                  <a:schemeClr val="bg2">
                    <a:lumMod val="50000"/>
                  </a:schemeClr>
                </a:solidFill>
              </a:rPr>
              <a:t>Eléctrica (</a:t>
            </a:r>
            <a:r>
              <a:rPr lang="es-ES_tradnl" sz="1400" b="1" dirty="0">
                <a:solidFill>
                  <a:schemeClr val="bg2">
                    <a:lumMod val="50000"/>
                  </a:schemeClr>
                </a:solidFill>
              </a:rPr>
              <a:t>CRIE):  </a:t>
            </a:r>
            <a:r>
              <a:rPr lang="es-ES_tradnl" sz="1400" b="1" dirty="0"/>
              <a:t>Regulación</a:t>
            </a:r>
          </a:p>
        </p:txBody>
      </p:sp>
      <p:sp>
        <p:nvSpPr>
          <p:cNvPr id="12" name="11 CuadroTexto"/>
          <p:cNvSpPr txBox="1"/>
          <p:nvPr/>
        </p:nvSpPr>
        <p:spPr>
          <a:xfrm>
            <a:off x="5678245" y="4691850"/>
            <a:ext cx="2771800" cy="674031"/>
          </a:xfrm>
          <a:prstGeom prst="rect">
            <a:avLst/>
          </a:prstGeom>
          <a:noFill/>
        </p:spPr>
        <p:txBody>
          <a:bodyPr wrap="square" rtlCol="0">
            <a:spAutoFit/>
          </a:bodyPr>
          <a:lstStyle/>
          <a:p>
            <a:pPr lvl="1" algn="ctr">
              <a:lnSpc>
                <a:spcPct val="90000"/>
              </a:lnSpc>
              <a:buClr>
                <a:srgbClr val="FFFF00"/>
              </a:buClr>
              <a:defRPr/>
            </a:pPr>
            <a:r>
              <a:rPr lang="es-ES_tradnl" sz="1400" b="1" dirty="0" smtClean="0">
                <a:solidFill>
                  <a:schemeClr val="bg2">
                    <a:lumMod val="50000"/>
                  </a:schemeClr>
                </a:solidFill>
              </a:rPr>
              <a:t>Ente </a:t>
            </a:r>
            <a:r>
              <a:rPr lang="es-ES_tradnl" sz="1400" b="1" dirty="0">
                <a:solidFill>
                  <a:schemeClr val="bg2">
                    <a:lumMod val="50000"/>
                  </a:schemeClr>
                </a:solidFill>
              </a:rPr>
              <a:t>Operador Regional (EOR): </a:t>
            </a:r>
            <a:r>
              <a:rPr lang="es-ES_tradnl" sz="1400" b="1" dirty="0"/>
              <a:t>Operación de Sistema y del Mercado</a:t>
            </a:r>
          </a:p>
        </p:txBody>
      </p:sp>
      <p:grpSp>
        <p:nvGrpSpPr>
          <p:cNvPr id="30" name="29 Grupo"/>
          <p:cNvGrpSpPr/>
          <p:nvPr/>
        </p:nvGrpSpPr>
        <p:grpSpPr>
          <a:xfrm>
            <a:off x="849873" y="2591753"/>
            <a:ext cx="7016495" cy="1906198"/>
            <a:chOff x="406027" y="2194011"/>
            <a:chExt cx="7934494" cy="2155592"/>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53247"/>
            <a:stretch/>
          </p:blipFill>
          <p:spPr bwMode="auto">
            <a:xfrm>
              <a:off x="406027" y="3158853"/>
              <a:ext cx="2394593" cy="942245"/>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descr="http://www.enteoperador.org/Imagenes/Logo_Original_EOR.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39440" y="3145091"/>
              <a:ext cx="1201081" cy="1204512"/>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4" name="3 Rectángulo redondeado"/>
            <p:cNvSpPr/>
            <p:nvPr/>
          </p:nvSpPr>
          <p:spPr>
            <a:xfrm>
              <a:off x="3448818" y="2194011"/>
              <a:ext cx="2244169" cy="702498"/>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s-SV" sz="3200" b="1" dirty="0" smtClean="0"/>
                <a:t>CDMER</a:t>
              </a:r>
              <a:endParaRPr lang="es-SV" sz="3200" b="1" dirty="0"/>
            </a:p>
          </p:txBody>
        </p:sp>
      </p:grpSp>
      <p:pic>
        <p:nvPicPr>
          <p:cNvPr id="2" name="Picture 2" descr="http://www.proyectomesoamerica.org/joomla/images/Logos/epr.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80619" y="4245804"/>
            <a:ext cx="1559702" cy="1372223"/>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9" name="18 CuadroTexto"/>
          <p:cNvSpPr txBox="1"/>
          <p:nvPr/>
        </p:nvSpPr>
        <p:spPr>
          <a:xfrm>
            <a:off x="3083805" y="5739474"/>
            <a:ext cx="2771800" cy="485518"/>
          </a:xfrm>
          <a:prstGeom prst="rect">
            <a:avLst/>
          </a:prstGeom>
          <a:noFill/>
        </p:spPr>
        <p:txBody>
          <a:bodyPr wrap="square" rtlCol="0">
            <a:spAutoFit/>
          </a:bodyPr>
          <a:lstStyle/>
          <a:p>
            <a:pPr lvl="1" algn="ctr">
              <a:lnSpc>
                <a:spcPct val="90000"/>
              </a:lnSpc>
              <a:buClr>
                <a:srgbClr val="FFFF00"/>
              </a:buClr>
              <a:defRPr/>
            </a:pPr>
            <a:r>
              <a:rPr lang="es-SV" sz="1400" b="1" dirty="0">
                <a:solidFill>
                  <a:schemeClr val="bg2">
                    <a:lumMod val="50000"/>
                  </a:schemeClr>
                </a:solidFill>
              </a:rPr>
              <a:t>Empresa Propietaria de la Red (</a:t>
            </a:r>
            <a:r>
              <a:rPr lang="es-SV" sz="1400" b="1" dirty="0" smtClean="0">
                <a:solidFill>
                  <a:schemeClr val="bg2">
                    <a:lumMod val="50000"/>
                  </a:schemeClr>
                </a:solidFill>
              </a:rPr>
              <a:t>EPR</a:t>
            </a:r>
            <a:r>
              <a:rPr lang="es-SV" sz="1400" b="1" dirty="0">
                <a:solidFill>
                  <a:schemeClr val="bg2">
                    <a:lumMod val="50000"/>
                  </a:schemeClr>
                </a:solidFill>
              </a:rPr>
              <a:t>)</a:t>
            </a:r>
            <a:endParaRPr lang="es-SV" sz="1400" b="1" dirty="0">
              <a:solidFill>
                <a:schemeClr val="bg2">
                  <a:lumMod val="50000"/>
                </a:schemeClr>
              </a:solidFill>
              <a:latin typeface="Times New Roman"/>
            </a:endParaRPr>
          </a:p>
        </p:txBody>
      </p:sp>
      <p:sp>
        <p:nvSpPr>
          <p:cNvPr id="33" name="Text Box 63"/>
          <p:cNvSpPr txBox="1">
            <a:spLocks noChangeArrowheads="1"/>
          </p:cNvSpPr>
          <p:nvPr/>
        </p:nvSpPr>
        <p:spPr bwMode="auto">
          <a:xfrm>
            <a:off x="545061" y="1431402"/>
            <a:ext cx="8077200"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rnd">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b="1">
                <a:solidFill>
                  <a:schemeClr val="tx1"/>
                </a:solidFill>
                <a:latin typeface="Times New Roman" pitchFamily="18" charset="0"/>
              </a:defRPr>
            </a:lvl1pPr>
            <a:lvl2pPr marL="742950" indent="-285750" eaLnBrk="0" hangingPunct="0">
              <a:defRPr sz="1000" b="1">
                <a:solidFill>
                  <a:schemeClr val="tx1"/>
                </a:solidFill>
                <a:latin typeface="Times New Roman" pitchFamily="18" charset="0"/>
              </a:defRPr>
            </a:lvl2pPr>
            <a:lvl3pPr marL="1143000" indent="-228600" eaLnBrk="0" hangingPunct="0">
              <a:defRPr sz="1000" b="1">
                <a:solidFill>
                  <a:schemeClr val="tx1"/>
                </a:solidFill>
                <a:latin typeface="Times New Roman" pitchFamily="18" charset="0"/>
              </a:defRPr>
            </a:lvl3pPr>
            <a:lvl4pPr marL="1600200" indent="-228600" eaLnBrk="0" hangingPunct="0">
              <a:defRPr sz="1000" b="1">
                <a:solidFill>
                  <a:schemeClr val="tx1"/>
                </a:solidFill>
                <a:latin typeface="Times New Roman" pitchFamily="18" charset="0"/>
              </a:defRPr>
            </a:lvl4pPr>
            <a:lvl5pPr marL="2057400" indent="-228600" eaLnBrk="0" hangingPunct="0">
              <a:defRPr sz="1000" b="1">
                <a:solidFill>
                  <a:schemeClr val="tx1"/>
                </a:solidFill>
                <a:latin typeface="Times New Roman" pitchFamily="18" charset="0"/>
              </a:defRPr>
            </a:lvl5pPr>
            <a:lvl6pPr marL="2514600" indent="-228600" eaLnBrk="0" fontAlgn="base" hangingPunct="0">
              <a:spcBef>
                <a:spcPct val="0"/>
              </a:spcBef>
              <a:spcAft>
                <a:spcPct val="0"/>
              </a:spcAft>
              <a:defRPr sz="1000" b="1">
                <a:solidFill>
                  <a:schemeClr val="tx1"/>
                </a:solidFill>
                <a:latin typeface="Times New Roman" pitchFamily="18" charset="0"/>
              </a:defRPr>
            </a:lvl6pPr>
            <a:lvl7pPr marL="2971800" indent="-228600" eaLnBrk="0" fontAlgn="base" hangingPunct="0">
              <a:spcBef>
                <a:spcPct val="0"/>
              </a:spcBef>
              <a:spcAft>
                <a:spcPct val="0"/>
              </a:spcAft>
              <a:defRPr sz="1000" b="1">
                <a:solidFill>
                  <a:schemeClr val="tx1"/>
                </a:solidFill>
                <a:latin typeface="Times New Roman" pitchFamily="18" charset="0"/>
              </a:defRPr>
            </a:lvl7pPr>
            <a:lvl8pPr marL="3429000" indent="-228600" eaLnBrk="0" fontAlgn="base" hangingPunct="0">
              <a:spcBef>
                <a:spcPct val="0"/>
              </a:spcBef>
              <a:spcAft>
                <a:spcPct val="0"/>
              </a:spcAft>
              <a:defRPr sz="1000" b="1">
                <a:solidFill>
                  <a:schemeClr val="tx1"/>
                </a:solidFill>
                <a:latin typeface="Times New Roman" pitchFamily="18" charset="0"/>
              </a:defRPr>
            </a:lvl8pPr>
            <a:lvl9pPr marL="3886200" indent="-228600" eaLnBrk="0" fontAlgn="base" hangingPunct="0">
              <a:spcBef>
                <a:spcPct val="0"/>
              </a:spcBef>
              <a:spcAft>
                <a:spcPct val="0"/>
              </a:spcAft>
              <a:defRPr sz="1000" b="1">
                <a:solidFill>
                  <a:schemeClr val="tx1"/>
                </a:solidFill>
                <a:latin typeface="Times New Roman" pitchFamily="18" charset="0"/>
              </a:defRPr>
            </a:lvl9pPr>
          </a:lstStyle>
          <a:p>
            <a:r>
              <a:rPr lang="es-ES_tradnl" sz="2000" b="0" dirty="0">
                <a:latin typeface="Tahoma" pitchFamily="34" charset="0"/>
              </a:rPr>
              <a:t>El MER es un séptimo mercado, superpuesto con los seis mercados o sistemas nacionales existentes, con regulación regional  y en el cual los agentes  realizan transacciones internacionales de energía eléctrica.</a:t>
            </a:r>
          </a:p>
          <a:p>
            <a:endParaRPr lang="es-ES_tradnl" sz="2000" b="0" dirty="0">
              <a:latin typeface="Tahoma" pitchFamily="34" charset="0"/>
            </a:endParaRPr>
          </a:p>
          <a:p>
            <a:endParaRPr lang="es-ES_tradnl" sz="2000" b="0" dirty="0">
              <a:latin typeface="Arial" charset="0"/>
            </a:endParaRPr>
          </a:p>
          <a:p>
            <a:pPr>
              <a:spcBef>
                <a:spcPct val="50000"/>
              </a:spcBef>
            </a:pPr>
            <a:endParaRPr lang="es-ES_tradnl" sz="1800" b="0" dirty="0"/>
          </a:p>
        </p:txBody>
      </p:sp>
    </p:spTree>
    <p:extLst>
      <p:ext uri="{BB962C8B-B14F-4D97-AF65-F5344CB8AC3E}">
        <p14:creationId xmlns:p14="http://schemas.microsoft.com/office/powerpoint/2010/main" val="2396570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6" name="Freeform 15"/>
          <p:cNvSpPr>
            <a:spLocks/>
          </p:cNvSpPr>
          <p:nvPr/>
        </p:nvSpPr>
        <p:spPr bwMode="auto">
          <a:xfrm>
            <a:off x="1771998" y="1622896"/>
            <a:ext cx="3305175" cy="1673225"/>
          </a:xfrm>
          <a:custGeom>
            <a:avLst/>
            <a:gdLst>
              <a:gd name="T0" fmla="*/ 2147483647 w 2024"/>
              <a:gd name="T1" fmla="*/ 2147483647 h 981"/>
              <a:gd name="T2" fmla="*/ 2147483647 w 2024"/>
              <a:gd name="T3" fmla="*/ 2147483647 h 981"/>
              <a:gd name="T4" fmla="*/ 2147483647 w 2024"/>
              <a:gd name="T5" fmla="*/ 2147483647 h 981"/>
              <a:gd name="T6" fmla="*/ 2147483647 w 2024"/>
              <a:gd name="T7" fmla="*/ 2147483647 h 981"/>
              <a:gd name="T8" fmla="*/ 2147483647 w 2024"/>
              <a:gd name="T9" fmla="*/ 2147483647 h 981"/>
              <a:gd name="T10" fmla="*/ 2147483647 w 2024"/>
              <a:gd name="T11" fmla="*/ 2147483647 h 981"/>
              <a:gd name="T12" fmla="*/ 2147483647 w 2024"/>
              <a:gd name="T13" fmla="*/ 2147483647 h 981"/>
              <a:gd name="T14" fmla="*/ 2147483647 w 2024"/>
              <a:gd name="T15" fmla="*/ 2147483647 h 981"/>
              <a:gd name="T16" fmla="*/ 2147483647 w 2024"/>
              <a:gd name="T17" fmla="*/ 2147483647 h 981"/>
              <a:gd name="T18" fmla="*/ 2147483647 w 2024"/>
              <a:gd name="T19" fmla="*/ 2147483647 h 981"/>
              <a:gd name="T20" fmla="*/ 2147483647 w 2024"/>
              <a:gd name="T21" fmla="*/ 2147483647 h 981"/>
              <a:gd name="T22" fmla="*/ 2147483647 w 2024"/>
              <a:gd name="T23" fmla="*/ 2147483647 h 981"/>
              <a:gd name="T24" fmla="*/ 2147483647 w 2024"/>
              <a:gd name="T25" fmla="*/ 2147483647 h 981"/>
              <a:gd name="T26" fmla="*/ 2147483647 w 2024"/>
              <a:gd name="T27" fmla="*/ 2147483647 h 981"/>
              <a:gd name="T28" fmla="*/ 2147483647 w 2024"/>
              <a:gd name="T29" fmla="*/ 2147483647 h 981"/>
              <a:gd name="T30" fmla="*/ 2147483647 w 2024"/>
              <a:gd name="T31" fmla="*/ 2147483647 h 981"/>
              <a:gd name="T32" fmla="*/ 2147483647 w 2024"/>
              <a:gd name="T33" fmla="*/ 2147483647 h 981"/>
              <a:gd name="T34" fmla="*/ 2147483647 w 2024"/>
              <a:gd name="T35" fmla="*/ 2147483647 h 981"/>
              <a:gd name="T36" fmla="*/ 2147483647 w 2024"/>
              <a:gd name="T37" fmla="*/ 2147483647 h 981"/>
              <a:gd name="T38" fmla="*/ 2147483647 w 2024"/>
              <a:gd name="T39" fmla="*/ 2147483647 h 981"/>
              <a:gd name="T40" fmla="*/ 2147483647 w 2024"/>
              <a:gd name="T41" fmla="*/ 2147483647 h 981"/>
              <a:gd name="T42" fmla="*/ 2147483647 w 2024"/>
              <a:gd name="T43" fmla="*/ 2147483647 h 981"/>
              <a:gd name="T44" fmla="*/ 2147483647 w 2024"/>
              <a:gd name="T45" fmla="*/ 2147483647 h 981"/>
              <a:gd name="T46" fmla="*/ 2147483647 w 2024"/>
              <a:gd name="T47" fmla="*/ 2147483647 h 981"/>
              <a:gd name="T48" fmla="*/ 2147483647 w 2024"/>
              <a:gd name="T49" fmla="*/ 2147483647 h 981"/>
              <a:gd name="T50" fmla="*/ 2147483647 w 2024"/>
              <a:gd name="T51" fmla="*/ 2147483647 h 981"/>
              <a:gd name="T52" fmla="*/ 2147483647 w 2024"/>
              <a:gd name="T53" fmla="*/ 2147483647 h 981"/>
              <a:gd name="T54" fmla="*/ 2147483647 w 2024"/>
              <a:gd name="T55" fmla="*/ 2147483647 h 981"/>
              <a:gd name="T56" fmla="*/ 2147483647 w 2024"/>
              <a:gd name="T57" fmla="*/ 2147483647 h 981"/>
              <a:gd name="T58" fmla="*/ 2147483647 w 2024"/>
              <a:gd name="T59" fmla="*/ 2147483647 h 981"/>
              <a:gd name="T60" fmla="*/ 2147483647 w 2024"/>
              <a:gd name="T61" fmla="*/ 2147483647 h 981"/>
              <a:gd name="T62" fmla="*/ 2147483647 w 2024"/>
              <a:gd name="T63" fmla="*/ 2147483647 h 981"/>
              <a:gd name="T64" fmla="*/ 2147483647 w 2024"/>
              <a:gd name="T65" fmla="*/ 2147483647 h 981"/>
              <a:gd name="T66" fmla="*/ 2147483647 w 2024"/>
              <a:gd name="T67" fmla="*/ 2147483647 h 981"/>
              <a:gd name="T68" fmla="*/ 2147483647 w 2024"/>
              <a:gd name="T69" fmla="*/ 2147483647 h 981"/>
              <a:gd name="T70" fmla="*/ 2147483647 w 2024"/>
              <a:gd name="T71" fmla="*/ 2147483647 h 981"/>
              <a:gd name="T72" fmla="*/ 2147483647 w 2024"/>
              <a:gd name="T73" fmla="*/ 2147483647 h 981"/>
              <a:gd name="T74" fmla="*/ 2147483647 w 2024"/>
              <a:gd name="T75" fmla="*/ 2147483647 h 981"/>
              <a:gd name="T76" fmla="*/ 2147483647 w 2024"/>
              <a:gd name="T77" fmla="*/ 2147483647 h 981"/>
              <a:gd name="T78" fmla="*/ 2147483647 w 2024"/>
              <a:gd name="T79" fmla="*/ 2147483647 h 981"/>
              <a:gd name="T80" fmla="*/ 2147483647 w 2024"/>
              <a:gd name="T81" fmla="*/ 2147483647 h 981"/>
              <a:gd name="T82" fmla="*/ 2147483647 w 2024"/>
              <a:gd name="T83" fmla="*/ 2147483647 h 981"/>
              <a:gd name="T84" fmla="*/ 2147483647 w 2024"/>
              <a:gd name="T85" fmla="*/ 2147483647 h 981"/>
              <a:gd name="T86" fmla="*/ 2147483647 w 2024"/>
              <a:gd name="T87" fmla="*/ 2147483647 h 981"/>
              <a:gd name="T88" fmla="*/ 2147483647 w 2024"/>
              <a:gd name="T89" fmla="*/ 2147483647 h 981"/>
              <a:gd name="T90" fmla="*/ 2147483647 w 2024"/>
              <a:gd name="T91" fmla="*/ 2147483647 h 981"/>
              <a:gd name="T92" fmla="*/ 2147483647 w 2024"/>
              <a:gd name="T93" fmla="*/ 2147483647 h 981"/>
              <a:gd name="T94" fmla="*/ 2147483647 w 2024"/>
              <a:gd name="T95" fmla="*/ 2147483647 h 981"/>
              <a:gd name="T96" fmla="*/ 2147483647 w 2024"/>
              <a:gd name="T97" fmla="*/ 2147483647 h 981"/>
              <a:gd name="T98" fmla="*/ 2147483647 w 2024"/>
              <a:gd name="T99" fmla="*/ 2147483647 h 981"/>
              <a:gd name="T100" fmla="*/ 2147483647 w 2024"/>
              <a:gd name="T101" fmla="*/ 2147483647 h 981"/>
              <a:gd name="T102" fmla="*/ 2147483647 w 2024"/>
              <a:gd name="T103" fmla="*/ 2147483647 h 981"/>
              <a:gd name="T104" fmla="*/ 2147483647 w 2024"/>
              <a:gd name="T105" fmla="*/ 2147483647 h 981"/>
              <a:gd name="T106" fmla="*/ 0 w 2024"/>
              <a:gd name="T107" fmla="*/ 2147483647 h 981"/>
              <a:gd name="T108" fmla="*/ 2147483647 w 2024"/>
              <a:gd name="T109" fmla="*/ 2147483647 h 981"/>
              <a:gd name="T110" fmla="*/ 2147483647 w 2024"/>
              <a:gd name="T111" fmla="*/ 2147483647 h 981"/>
              <a:gd name="T112" fmla="*/ 2147483647 w 2024"/>
              <a:gd name="T113" fmla="*/ 2147483647 h 9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24"/>
              <a:gd name="T172" fmla="*/ 0 h 981"/>
              <a:gd name="T173" fmla="*/ 2024 w 2024"/>
              <a:gd name="T174" fmla="*/ 981 h 9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24" h="981">
                <a:moveTo>
                  <a:pt x="364" y="85"/>
                </a:moveTo>
                <a:lnTo>
                  <a:pt x="387" y="78"/>
                </a:lnTo>
                <a:lnTo>
                  <a:pt x="387" y="52"/>
                </a:lnTo>
                <a:lnTo>
                  <a:pt x="409" y="57"/>
                </a:lnTo>
                <a:lnTo>
                  <a:pt x="426" y="80"/>
                </a:lnTo>
                <a:lnTo>
                  <a:pt x="433" y="52"/>
                </a:lnTo>
                <a:lnTo>
                  <a:pt x="483" y="38"/>
                </a:lnTo>
                <a:lnTo>
                  <a:pt x="502" y="11"/>
                </a:lnTo>
                <a:lnTo>
                  <a:pt x="571" y="9"/>
                </a:lnTo>
                <a:lnTo>
                  <a:pt x="594" y="0"/>
                </a:lnTo>
                <a:lnTo>
                  <a:pt x="603" y="11"/>
                </a:lnTo>
                <a:lnTo>
                  <a:pt x="633" y="11"/>
                </a:lnTo>
                <a:lnTo>
                  <a:pt x="618" y="33"/>
                </a:lnTo>
                <a:lnTo>
                  <a:pt x="633" y="38"/>
                </a:lnTo>
                <a:lnTo>
                  <a:pt x="616" y="57"/>
                </a:lnTo>
                <a:lnTo>
                  <a:pt x="635" y="73"/>
                </a:lnTo>
                <a:lnTo>
                  <a:pt x="660" y="52"/>
                </a:lnTo>
                <a:lnTo>
                  <a:pt x="677" y="64"/>
                </a:lnTo>
                <a:lnTo>
                  <a:pt x="702" y="57"/>
                </a:lnTo>
                <a:lnTo>
                  <a:pt x="731" y="71"/>
                </a:lnTo>
                <a:lnTo>
                  <a:pt x="783" y="78"/>
                </a:lnTo>
                <a:lnTo>
                  <a:pt x="924" y="78"/>
                </a:lnTo>
                <a:lnTo>
                  <a:pt x="941" y="68"/>
                </a:lnTo>
                <a:lnTo>
                  <a:pt x="988" y="78"/>
                </a:lnTo>
                <a:lnTo>
                  <a:pt x="1034" y="52"/>
                </a:lnTo>
                <a:lnTo>
                  <a:pt x="1098" y="66"/>
                </a:lnTo>
                <a:lnTo>
                  <a:pt x="1106" y="40"/>
                </a:lnTo>
                <a:lnTo>
                  <a:pt x="1076" y="23"/>
                </a:lnTo>
                <a:lnTo>
                  <a:pt x="1096" y="16"/>
                </a:lnTo>
                <a:lnTo>
                  <a:pt x="1130" y="23"/>
                </a:lnTo>
                <a:lnTo>
                  <a:pt x="1172" y="19"/>
                </a:lnTo>
                <a:lnTo>
                  <a:pt x="1224" y="45"/>
                </a:lnTo>
                <a:lnTo>
                  <a:pt x="1271" y="80"/>
                </a:lnTo>
                <a:lnTo>
                  <a:pt x="1382" y="68"/>
                </a:lnTo>
                <a:lnTo>
                  <a:pt x="1404" y="38"/>
                </a:lnTo>
                <a:lnTo>
                  <a:pt x="1431" y="35"/>
                </a:lnTo>
                <a:lnTo>
                  <a:pt x="1465" y="66"/>
                </a:lnTo>
                <a:lnTo>
                  <a:pt x="1510" y="85"/>
                </a:lnTo>
                <a:lnTo>
                  <a:pt x="1561" y="130"/>
                </a:lnTo>
                <a:lnTo>
                  <a:pt x="1591" y="121"/>
                </a:lnTo>
                <a:lnTo>
                  <a:pt x="1611" y="102"/>
                </a:lnTo>
                <a:lnTo>
                  <a:pt x="1685" y="102"/>
                </a:lnTo>
                <a:lnTo>
                  <a:pt x="1749" y="183"/>
                </a:lnTo>
                <a:lnTo>
                  <a:pt x="1830" y="254"/>
                </a:lnTo>
                <a:lnTo>
                  <a:pt x="1820" y="273"/>
                </a:lnTo>
                <a:lnTo>
                  <a:pt x="1776" y="230"/>
                </a:lnTo>
                <a:lnTo>
                  <a:pt x="1739" y="230"/>
                </a:lnTo>
                <a:lnTo>
                  <a:pt x="1731" y="194"/>
                </a:lnTo>
                <a:lnTo>
                  <a:pt x="1712" y="206"/>
                </a:lnTo>
                <a:lnTo>
                  <a:pt x="1694" y="190"/>
                </a:lnTo>
                <a:lnTo>
                  <a:pt x="1677" y="206"/>
                </a:lnTo>
                <a:lnTo>
                  <a:pt x="1697" y="228"/>
                </a:lnTo>
                <a:lnTo>
                  <a:pt x="1682" y="263"/>
                </a:lnTo>
                <a:lnTo>
                  <a:pt x="1667" y="270"/>
                </a:lnTo>
                <a:lnTo>
                  <a:pt x="1687" y="289"/>
                </a:lnTo>
                <a:lnTo>
                  <a:pt x="1724" y="280"/>
                </a:lnTo>
                <a:lnTo>
                  <a:pt x="1736" y="287"/>
                </a:lnTo>
                <a:lnTo>
                  <a:pt x="1734" y="320"/>
                </a:lnTo>
                <a:lnTo>
                  <a:pt x="1818" y="346"/>
                </a:lnTo>
                <a:lnTo>
                  <a:pt x="1855" y="330"/>
                </a:lnTo>
                <a:lnTo>
                  <a:pt x="1840" y="294"/>
                </a:lnTo>
                <a:lnTo>
                  <a:pt x="1882" y="297"/>
                </a:lnTo>
                <a:lnTo>
                  <a:pt x="1896" y="335"/>
                </a:lnTo>
                <a:lnTo>
                  <a:pt x="1965" y="330"/>
                </a:lnTo>
                <a:lnTo>
                  <a:pt x="1975" y="358"/>
                </a:lnTo>
                <a:lnTo>
                  <a:pt x="2017" y="375"/>
                </a:lnTo>
                <a:lnTo>
                  <a:pt x="2024" y="418"/>
                </a:lnTo>
                <a:lnTo>
                  <a:pt x="1978" y="406"/>
                </a:lnTo>
                <a:lnTo>
                  <a:pt x="1914" y="406"/>
                </a:lnTo>
                <a:lnTo>
                  <a:pt x="1884" y="427"/>
                </a:lnTo>
                <a:lnTo>
                  <a:pt x="1862" y="406"/>
                </a:lnTo>
                <a:lnTo>
                  <a:pt x="1840" y="439"/>
                </a:lnTo>
                <a:lnTo>
                  <a:pt x="1800" y="449"/>
                </a:lnTo>
                <a:lnTo>
                  <a:pt x="1778" y="472"/>
                </a:lnTo>
                <a:lnTo>
                  <a:pt x="1741" y="472"/>
                </a:lnTo>
                <a:lnTo>
                  <a:pt x="1726" y="494"/>
                </a:lnTo>
                <a:lnTo>
                  <a:pt x="1680" y="472"/>
                </a:lnTo>
                <a:lnTo>
                  <a:pt x="1650" y="499"/>
                </a:lnTo>
                <a:lnTo>
                  <a:pt x="1628" y="506"/>
                </a:lnTo>
                <a:lnTo>
                  <a:pt x="1589" y="522"/>
                </a:lnTo>
                <a:lnTo>
                  <a:pt x="1566" y="508"/>
                </a:lnTo>
                <a:lnTo>
                  <a:pt x="1549" y="487"/>
                </a:lnTo>
                <a:lnTo>
                  <a:pt x="1527" y="494"/>
                </a:lnTo>
                <a:lnTo>
                  <a:pt x="1510" y="453"/>
                </a:lnTo>
                <a:lnTo>
                  <a:pt x="1520" y="432"/>
                </a:lnTo>
                <a:lnTo>
                  <a:pt x="1490" y="420"/>
                </a:lnTo>
                <a:lnTo>
                  <a:pt x="1453" y="432"/>
                </a:lnTo>
                <a:lnTo>
                  <a:pt x="1428" y="449"/>
                </a:lnTo>
                <a:lnTo>
                  <a:pt x="1406" y="432"/>
                </a:lnTo>
                <a:lnTo>
                  <a:pt x="1399" y="465"/>
                </a:lnTo>
                <a:lnTo>
                  <a:pt x="1372" y="472"/>
                </a:lnTo>
                <a:lnTo>
                  <a:pt x="1384" y="508"/>
                </a:lnTo>
                <a:lnTo>
                  <a:pt x="1355" y="532"/>
                </a:lnTo>
                <a:lnTo>
                  <a:pt x="1320" y="532"/>
                </a:lnTo>
                <a:lnTo>
                  <a:pt x="1315" y="579"/>
                </a:lnTo>
                <a:lnTo>
                  <a:pt x="1332" y="591"/>
                </a:lnTo>
                <a:lnTo>
                  <a:pt x="1268" y="632"/>
                </a:lnTo>
                <a:lnTo>
                  <a:pt x="1246" y="634"/>
                </a:lnTo>
                <a:lnTo>
                  <a:pt x="1246" y="674"/>
                </a:lnTo>
                <a:lnTo>
                  <a:pt x="1207" y="679"/>
                </a:lnTo>
                <a:lnTo>
                  <a:pt x="1177" y="720"/>
                </a:lnTo>
                <a:lnTo>
                  <a:pt x="1145" y="720"/>
                </a:lnTo>
                <a:lnTo>
                  <a:pt x="1108" y="691"/>
                </a:lnTo>
                <a:lnTo>
                  <a:pt x="1093" y="658"/>
                </a:lnTo>
                <a:lnTo>
                  <a:pt x="1064" y="653"/>
                </a:lnTo>
                <a:lnTo>
                  <a:pt x="1047" y="608"/>
                </a:lnTo>
                <a:lnTo>
                  <a:pt x="1017" y="627"/>
                </a:lnTo>
                <a:lnTo>
                  <a:pt x="1017" y="670"/>
                </a:lnTo>
                <a:lnTo>
                  <a:pt x="1007" y="691"/>
                </a:lnTo>
                <a:lnTo>
                  <a:pt x="975" y="705"/>
                </a:lnTo>
                <a:lnTo>
                  <a:pt x="877" y="701"/>
                </a:lnTo>
                <a:lnTo>
                  <a:pt x="825" y="720"/>
                </a:lnTo>
                <a:lnTo>
                  <a:pt x="795" y="720"/>
                </a:lnTo>
                <a:lnTo>
                  <a:pt x="791" y="762"/>
                </a:lnTo>
                <a:lnTo>
                  <a:pt x="832" y="762"/>
                </a:lnTo>
                <a:lnTo>
                  <a:pt x="813" y="800"/>
                </a:lnTo>
                <a:lnTo>
                  <a:pt x="813" y="860"/>
                </a:lnTo>
                <a:lnTo>
                  <a:pt x="791" y="893"/>
                </a:lnTo>
                <a:lnTo>
                  <a:pt x="768" y="881"/>
                </a:lnTo>
                <a:lnTo>
                  <a:pt x="744" y="914"/>
                </a:lnTo>
                <a:lnTo>
                  <a:pt x="739" y="964"/>
                </a:lnTo>
                <a:lnTo>
                  <a:pt x="695" y="981"/>
                </a:lnTo>
                <a:lnTo>
                  <a:pt x="658" y="964"/>
                </a:lnTo>
                <a:lnTo>
                  <a:pt x="630" y="936"/>
                </a:lnTo>
                <a:lnTo>
                  <a:pt x="603" y="948"/>
                </a:lnTo>
                <a:lnTo>
                  <a:pt x="584" y="924"/>
                </a:lnTo>
                <a:lnTo>
                  <a:pt x="581" y="905"/>
                </a:lnTo>
                <a:lnTo>
                  <a:pt x="586" y="876"/>
                </a:lnTo>
                <a:lnTo>
                  <a:pt x="557" y="876"/>
                </a:lnTo>
                <a:lnTo>
                  <a:pt x="557" y="853"/>
                </a:lnTo>
                <a:lnTo>
                  <a:pt x="579" y="838"/>
                </a:lnTo>
                <a:lnTo>
                  <a:pt x="562" y="824"/>
                </a:lnTo>
                <a:lnTo>
                  <a:pt x="522" y="819"/>
                </a:lnTo>
                <a:lnTo>
                  <a:pt x="512" y="812"/>
                </a:lnTo>
                <a:lnTo>
                  <a:pt x="505" y="772"/>
                </a:lnTo>
                <a:lnTo>
                  <a:pt x="502" y="731"/>
                </a:lnTo>
                <a:lnTo>
                  <a:pt x="525" y="720"/>
                </a:lnTo>
                <a:lnTo>
                  <a:pt x="525" y="691"/>
                </a:lnTo>
                <a:lnTo>
                  <a:pt x="507" y="677"/>
                </a:lnTo>
                <a:lnTo>
                  <a:pt x="485" y="660"/>
                </a:lnTo>
                <a:lnTo>
                  <a:pt x="470" y="674"/>
                </a:lnTo>
                <a:lnTo>
                  <a:pt x="426" y="682"/>
                </a:lnTo>
                <a:lnTo>
                  <a:pt x="443" y="658"/>
                </a:lnTo>
                <a:lnTo>
                  <a:pt x="433" y="634"/>
                </a:lnTo>
                <a:lnTo>
                  <a:pt x="409" y="620"/>
                </a:lnTo>
                <a:lnTo>
                  <a:pt x="364" y="617"/>
                </a:lnTo>
                <a:lnTo>
                  <a:pt x="350" y="622"/>
                </a:lnTo>
                <a:lnTo>
                  <a:pt x="320" y="639"/>
                </a:lnTo>
                <a:lnTo>
                  <a:pt x="288" y="646"/>
                </a:lnTo>
                <a:lnTo>
                  <a:pt x="300" y="636"/>
                </a:lnTo>
                <a:lnTo>
                  <a:pt x="300" y="615"/>
                </a:lnTo>
                <a:lnTo>
                  <a:pt x="296" y="591"/>
                </a:lnTo>
                <a:lnTo>
                  <a:pt x="268" y="579"/>
                </a:lnTo>
                <a:lnTo>
                  <a:pt x="239" y="584"/>
                </a:lnTo>
                <a:lnTo>
                  <a:pt x="239" y="556"/>
                </a:lnTo>
                <a:lnTo>
                  <a:pt x="227" y="544"/>
                </a:lnTo>
                <a:lnTo>
                  <a:pt x="192" y="537"/>
                </a:lnTo>
                <a:lnTo>
                  <a:pt x="143" y="534"/>
                </a:lnTo>
                <a:lnTo>
                  <a:pt x="111" y="527"/>
                </a:lnTo>
                <a:lnTo>
                  <a:pt x="96" y="499"/>
                </a:lnTo>
                <a:lnTo>
                  <a:pt x="17" y="456"/>
                </a:lnTo>
                <a:lnTo>
                  <a:pt x="0" y="430"/>
                </a:lnTo>
                <a:lnTo>
                  <a:pt x="30" y="406"/>
                </a:lnTo>
                <a:lnTo>
                  <a:pt x="76" y="411"/>
                </a:lnTo>
                <a:lnTo>
                  <a:pt x="76" y="370"/>
                </a:lnTo>
                <a:lnTo>
                  <a:pt x="39" y="351"/>
                </a:lnTo>
                <a:lnTo>
                  <a:pt x="44" y="318"/>
                </a:lnTo>
                <a:lnTo>
                  <a:pt x="79" y="311"/>
                </a:lnTo>
                <a:lnTo>
                  <a:pt x="66" y="247"/>
                </a:lnTo>
                <a:lnTo>
                  <a:pt x="204" y="194"/>
                </a:lnTo>
                <a:lnTo>
                  <a:pt x="318" y="135"/>
                </a:lnTo>
                <a:lnTo>
                  <a:pt x="364" y="85"/>
                </a:lnTo>
                <a:close/>
              </a:path>
            </a:pathLst>
          </a:custGeom>
          <a:gradFill rotWithShape="0">
            <a:gsLst>
              <a:gs pos="0">
                <a:srgbClr val="CCECFF"/>
              </a:gs>
              <a:gs pos="100000">
                <a:srgbClr val="5E6D76"/>
              </a:gs>
            </a:gsLst>
            <a:lin ang="5400000" scaled="1"/>
          </a:gradFill>
          <a:ln w="11176">
            <a:solidFill>
              <a:srgbClr val="000000"/>
            </a:solidFill>
            <a:prstDash val="solid"/>
            <a:round/>
            <a:headEnd/>
            <a:tailEnd/>
          </a:ln>
        </p:spPr>
        <p:txBody>
          <a:bodyPr/>
          <a:lstStyle/>
          <a:p>
            <a:pPr>
              <a:defRPr/>
            </a:pPr>
            <a:endParaRPr lang="en-US" dirty="0">
              <a:latin typeface="+mj-lt"/>
            </a:endParaRPr>
          </a:p>
        </p:txBody>
      </p:sp>
      <p:sp>
        <p:nvSpPr>
          <p:cNvPr id="5122" name="Rectangle 3"/>
          <p:cNvSpPr>
            <a:spLocks noChangeArrowheads="1"/>
          </p:cNvSpPr>
          <p:nvPr/>
        </p:nvSpPr>
        <p:spPr bwMode="auto">
          <a:xfrm>
            <a:off x="596901" y="2205037"/>
            <a:ext cx="622300" cy="173038"/>
          </a:xfrm>
          <a:prstGeom prst="rect">
            <a:avLst/>
          </a:prstGeom>
          <a:noFill/>
          <a:ln w="9525">
            <a:noFill/>
            <a:miter lim="800000"/>
            <a:headEnd/>
            <a:tailEnd/>
          </a:ln>
        </p:spPr>
        <p:txBody>
          <a:bodyPr/>
          <a:lstStyle/>
          <a:p>
            <a:endParaRPr lang="es-CR" b="1">
              <a:solidFill>
                <a:srgbClr val="FFFF00"/>
              </a:solidFill>
              <a:latin typeface="+mj-lt"/>
            </a:endParaRPr>
          </a:p>
        </p:txBody>
      </p:sp>
      <p:sp>
        <p:nvSpPr>
          <p:cNvPr id="5123" name="Rectangle 4"/>
          <p:cNvSpPr>
            <a:spLocks noChangeArrowheads="1"/>
          </p:cNvSpPr>
          <p:nvPr/>
        </p:nvSpPr>
        <p:spPr bwMode="auto">
          <a:xfrm>
            <a:off x="8312150" y="6062663"/>
            <a:ext cx="868363" cy="204787"/>
          </a:xfrm>
          <a:prstGeom prst="rect">
            <a:avLst/>
          </a:prstGeom>
          <a:noFill/>
          <a:ln w="9525">
            <a:noFill/>
            <a:miter lim="800000"/>
            <a:headEnd/>
            <a:tailEnd/>
          </a:ln>
        </p:spPr>
        <p:txBody>
          <a:bodyPr/>
          <a:lstStyle/>
          <a:p>
            <a:endParaRPr lang="es-CR" b="1">
              <a:solidFill>
                <a:srgbClr val="FFFF00"/>
              </a:solidFill>
              <a:latin typeface="+mj-lt"/>
            </a:endParaRPr>
          </a:p>
        </p:txBody>
      </p:sp>
      <p:sp>
        <p:nvSpPr>
          <p:cNvPr id="5124" name="Line 5"/>
          <p:cNvSpPr>
            <a:spLocks noChangeShapeType="1"/>
          </p:cNvSpPr>
          <p:nvPr/>
        </p:nvSpPr>
        <p:spPr bwMode="auto">
          <a:xfrm flipH="1">
            <a:off x="5613401" y="6569075"/>
            <a:ext cx="14287" cy="1587"/>
          </a:xfrm>
          <a:prstGeom prst="line">
            <a:avLst/>
          </a:prstGeom>
          <a:noFill/>
          <a:ln w="11113">
            <a:solidFill>
              <a:srgbClr val="000000"/>
            </a:solidFill>
            <a:round/>
            <a:headEnd/>
            <a:tailEnd/>
          </a:ln>
        </p:spPr>
        <p:txBody>
          <a:bodyPr/>
          <a:lstStyle/>
          <a:p>
            <a:endParaRPr lang="en-US">
              <a:solidFill>
                <a:srgbClr val="FFFF00"/>
              </a:solidFill>
              <a:latin typeface="+mj-lt"/>
            </a:endParaRPr>
          </a:p>
        </p:txBody>
      </p:sp>
      <p:sp>
        <p:nvSpPr>
          <p:cNvPr id="5125" name="Freeform 6"/>
          <p:cNvSpPr>
            <a:spLocks/>
          </p:cNvSpPr>
          <p:nvPr/>
        </p:nvSpPr>
        <p:spPr bwMode="auto">
          <a:xfrm>
            <a:off x="3430588" y="3762375"/>
            <a:ext cx="611188" cy="657225"/>
          </a:xfrm>
          <a:custGeom>
            <a:avLst/>
            <a:gdLst>
              <a:gd name="T0" fmla="*/ 2147483647 w 374"/>
              <a:gd name="T1" fmla="*/ 2147483647 h 385"/>
              <a:gd name="T2" fmla="*/ 2147483647 w 374"/>
              <a:gd name="T3" fmla="*/ 2147483647 h 385"/>
              <a:gd name="T4" fmla="*/ 2147483647 w 374"/>
              <a:gd name="T5" fmla="*/ 0 h 385"/>
              <a:gd name="T6" fmla="*/ 2147483647 w 374"/>
              <a:gd name="T7" fmla="*/ 2147483647 h 385"/>
              <a:gd name="T8" fmla="*/ 2147483647 w 374"/>
              <a:gd name="T9" fmla="*/ 2147483647 h 385"/>
              <a:gd name="T10" fmla="*/ 2147483647 w 374"/>
              <a:gd name="T11" fmla="*/ 2147483647 h 385"/>
              <a:gd name="T12" fmla="*/ 2147483647 w 374"/>
              <a:gd name="T13" fmla="*/ 2147483647 h 385"/>
              <a:gd name="T14" fmla="*/ 2147483647 w 374"/>
              <a:gd name="T15" fmla="*/ 2147483647 h 385"/>
              <a:gd name="T16" fmla="*/ 2147483647 w 374"/>
              <a:gd name="T17" fmla="*/ 2147483647 h 385"/>
              <a:gd name="T18" fmla="*/ 2147483647 w 374"/>
              <a:gd name="T19" fmla="*/ 2147483647 h 385"/>
              <a:gd name="T20" fmla="*/ 2147483647 w 374"/>
              <a:gd name="T21" fmla="*/ 2147483647 h 385"/>
              <a:gd name="T22" fmla="*/ 2147483647 w 374"/>
              <a:gd name="T23" fmla="*/ 2147483647 h 385"/>
              <a:gd name="T24" fmla="*/ 2147483647 w 374"/>
              <a:gd name="T25" fmla="*/ 2147483647 h 385"/>
              <a:gd name="T26" fmla="*/ 2147483647 w 374"/>
              <a:gd name="T27" fmla="*/ 2147483647 h 385"/>
              <a:gd name="T28" fmla="*/ 2147483647 w 374"/>
              <a:gd name="T29" fmla="*/ 2147483647 h 385"/>
              <a:gd name="T30" fmla="*/ 2147483647 w 374"/>
              <a:gd name="T31" fmla="*/ 2147483647 h 385"/>
              <a:gd name="T32" fmla="*/ 2147483647 w 374"/>
              <a:gd name="T33" fmla="*/ 2147483647 h 385"/>
              <a:gd name="T34" fmla="*/ 2147483647 w 374"/>
              <a:gd name="T35" fmla="*/ 2147483647 h 385"/>
              <a:gd name="T36" fmla="*/ 2147483647 w 374"/>
              <a:gd name="T37" fmla="*/ 2147483647 h 385"/>
              <a:gd name="T38" fmla="*/ 2147483647 w 374"/>
              <a:gd name="T39" fmla="*/ 2147483647 h 385"/>
              <a:gd name="T40" fmla="*/ 2147483647 w 374"/>
              <a:gd name="T41" fmla="*/ 2147483647 h 385"/>
              <a:gd name="T42" fmla="*/ 2147483647 w 374"/>
              <a:gd name="T43" fmla="*/ 2147483647 h 385"/>
              <a:gd name="T44" fmla="*/ 2147483647 w 374"/>
              <a:gd name="T45" fmla="*/ 2147483647 h 385"/>
              <a:gd name="T46" fmla="*/ 2147483647 w 374"/>
              <a:gd name="T47" fmla="*/ 2147483647 h 385"/>
              <a:gd name="T48" fmla="*/ 2147483647 w 374"/>
              <a:gd name="T49" fmla="*/ 2147483647 h 385"/>
              <a:gd name="T50" fmla="*/ 2147483647 w 374"/>
              <a:gd name="T51" fmla="*/ 2147483647 h 385"/>
              <a:gd name="T52" fmla="*/ 2147483647 w 374"/>
              <a:gd name="T53" fmla="*/ 2147483647 h 385"/>
              <a:gd name="T54" fmla="*/ 2147483647 w 374"/>
              <a:gd name="T55" fmla="*/ 2147483647 h 385"/>
              <a:gd name="T56" fmla="*/ 2147483647 w 374"/>
              <a:gd name="T57" fmla="*/ 2147483647 h 385"/>
              <a:gd name="T58" fmla="*/ 2147483647 w 374"/>
              <a:gd name="T59" fmla="*/ 2147483647 h 385"/>
              <a:gd name="T60" fmla="*/ 2147483647 w 374"/>
              <a:gd name="T61" fmla="*/ 2147483647 h 385"/>
              <a:gd name="T62" fmla="*/ 2147483647 w 374"/>
              <a:gd name="T63" fmla="*/ 2147483647 h 385"/>
              <a:gd name="T64" fmla="*/ 2147483647 w 374"/>
              <a:gd name="T65" fmla="*/ 2147483647 h 385"/>
              <a:gd name="T66" fmla="*/ 2147483647 w 374"/>
              <a:gd name="T67" fmla="*/ 2147483647 h 385"/>
              <a:gd name="T68" fmla="*/ 2147483647 w 374"/>
              <a:gd name="T69" fmla="*/ 2147483647 h 385"/>
              <a:gd name="T70" fmla="*/ 2147483647 w 374"/>
              <a:gd name="T71" fmla="*/ 2147483647 h 385"/>
              <a:gd name="T72" fmla="*/ 2147483647 w 374"/>
              <a:gd name="T73" fmla="*/ 2147483647 h 385"/>
              <a:gd name="T74" fmla="*/ 2147483647 w 374"/>
              <a:gd name="T75" fmla="*/ 2147483647 h 385"/>
              <a:gd name="T76" fmla="*/ 2147483647 w 374"/>
              <a:gd name="T77" fmla="*/ 2147483647 h 385"/>
              <a:gd name="T78" fmla="*/ 2147483647 w 374"/>
              <a:gd name="T79" fmla="*/ 2147483647 h 385"/>
              <a:gd name="T80" fmla="*/ 2147483647 w 374"/>
              <a:gd name="T81" fmla="*/ 2147483647 h 385"/>
              <a:gd name="T82" fmla="*/ 2147483647 w 374"/>
              <a:gd name="T83" fmla="*/ 2147483647 h 385"/>
              <a:gd name="T84" fmla="*/ 0 w 374"/>
              <a:gd name="T85" fmla="*/ 2147483647 h 385"/>
              <a:gd name="T86" fmla="*/ 2147483647 w 374"/>
              <a:gd name="T87" fmla="*/ 2147483647 h 38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4"/>
              <a:gd name="T133" fmla="*/ 0 h 385"/>
              <a:gd name="T134" fmla="*/ 374 w 374"/>
              <a:gd name="T135" fmla="*/ 385 h 38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4" h="385">
                <a:moveTo>
                  <a:pt x="2" y="45"/>
                </a:moveTo>
                <a:lnTo>
                  <a:pt x="10" y="12"/>
                </a:lnTo>
                <a:lnTo>
                  <a:pt x="39" y="0"/>
                </a:lnTo>
                <a:lnTo>
                  <a:pt x="57" y="16"/>
                </a:lnTo>
                <a:lnTo>
                  <a:pt x="94" y="19"/>
                </a:lnTo>
                <a:lnTo>
                  <a:pt x="116" y="57"/>
                </a:lnTo>
                <a:lnTo>
                  <a:pt x="143" y="57"/>
                </a:lnTo>
                <a:lnTo>
                  <a:pt x="167" y="107"/>
                </a:lnTo>
                <a:lnTo>
                  <a:pt x="217" y="123"/>
                </a:lnTo>
                <a:lnTo>
                  <a:pt x="222" y="149"/>
                </a:lnTo>
                <a:lnTo>
                  <a:pt x="246" y="152"/>
                </a:lnTo>
                <a:lnTo>
                  <a:pt x="266" y="168"/>
                </a:lnTo>
                <a:lnTo>
                  <a:pt x="266" y="199"/>
                </a:lnTo>
                <a:lnTo>
                  <a:pt x="295" y="199"/>
                </a:lnTo>
                <a:lnTo>
                  <a:pt x="305" y="221"/>
                </a:lnTo>
                <a:lnTo>
                  <a:pt x="308" y="261"/>
                </a:lnTo>
                <a:lnTo>
                  <a:pt x="335" y="275"/>
                </a:lnTo>
                <a:lnTo>
                  <a:pt x="362" y="275"/>
                </a:lnTo>
                <a:lnTo>
                  <a:pt x="374" y="311"/>
                </a:lnTo>
                <a:lnTo>
                  <a:pt x="369" y="342"/>
                </a:lnTo>
                <a:lnTo>
                  <a:pt x="369" y="373"/>
                </a:lnTo>
                <a:lnTo>
                  <a:pt x="337" y="385"/>
                </a:lnTo>
                <a:lnTo>
                  <a:pt x="308" y="370"/>
                </a:lnTo>
                <a:lnTo>
                  <a:pt x="318" y="339"/>
                </a:lnTo>
                <a:lnTo>
                  <a:pt x="286" y="335"/>
                </a:lnTo>
                <a:lnTo>
                  <a:pt x="241" y="354"/>
                </a:lnTo>
                <a:lnTo>
                  <a:pt x="219" y="332"/>
                </a:lnTo>
                <a:lnTo>
                  <a:pt x="190" y="335"/>
                </a:lnTo>
                <a:lnTo>
                  <a:pt x="175" y="313"/>
                </a:lnTo>
                <a:lnTo>
                  <a:pt x="138" y="306"/>
                </a:lnTo>
                <a:lnTo>
                  <a:pt x="118" y="287"/>
                </a:lnTo>
                <a:lnTo>
                  <a:pt x="81" y="282"/>
                </a:lnTo>
                <a:lnTo>
                  <a:pt x="66" y="242"/>
                </a:lnTo>
                <a:lnTo>
                  <a:pt x="66" y="204"/>
                </a:lnTo>
                <a:lnTo>
                  <a:pt x="61" y="178"/>
                </a:lnTo>
                <a:lnTo>
                  <a:pt x="39" y="168"/>
                </a:lnTo>
                <a:lnTo>
                  <a:pt x="12" y="142"/>
                </a:lnTo>
                <a:lnTo>
                  <a:pt x="34" y="121"/>
                </a:lnTo>
                <a:lnTo>
                  <a:pt x="47" y="95"/>
                </a:lnTo>
                <a:lnTo>
                  <a:pt x="34" y="59"/>
                </a:lnTo>
                <a:lnTo>
                  <a:pt x="47" y="47"/>
                </a:lnTo>
                <a:lnTo>
                  <a:pt x="29" y="31"/>
                </a:lnTo>
                <a:lnTo>
                  <a:pt x="0" y="47"/>
                </a:lnTo>
                <a:lnTo>
                  <a:pt x="2" y="45"/>
                </a:lnTo>
                <a:close/>
              </a:path>
            </a:pathLst>
          </a:custGeom>
          <a:solidFill>
            <a:srgbClr val="E0FCFF"/>
          </a:solidFill>
          <a:ln w="9525">
            <a:noFill/>
            <a:round/>
            <a:headEnd/>
            <a:tailEnd/>
          </a:ln>
        </p:spPr>
        <p:txBody>
          <a:bodyPr/>
          <a:lstStyle/>
          <a:p>
            <a:endParaRPr lang="en-US">
              <a:solidFill>
                <a:srgbClr val="FFFF00"/>
              </a:solidFill>
              <a:latin typeface="+mj-lt"/>
            </a:endParaRPr>
          </a:p>
        </p:txBody>
      </p:sp>
      <p:sp>
        <p:nvSpPr>
          <p:cNvPr id="5126" name="Freeform 7"/>
          <p:cNvSpPr>
            <a:spLocks/>
          </p:cNvSpPr>
          <p:nvPr/>
        </p:nvSpPr>
        <p:spPr bwMode="auto">
          <a:xfrm>
            <a:off x="3430588" y="3762375"/>
            <a:ext cx="611188" cy="657225"/>
          </a:xfrm>
          <a:custGeom>
            <a:avLst/>
            <a:gdLst>
              <a:gd name="T0" fmla="*/ 2147483647 w 374"/>
              <a:gd name="T1" fmla="*/ 2147483647 h 385"/>
              <a:gd name="T2" fmla="*/ 2147483647 w 374"/>
              <a:gd name="T3" fmla="*/ 2147483647 h 385"/>
              <a:gd name="T4" fmla="*/ 2147483647 w 374"/>
              <a:gd name="T5" fmla="*/ 0 h 385"/>
              <a:gd name="T6" fmla="*/ 2147483647 w 374"/>
              <a:gd name="T7" fmla="*/ 2147483647 h 385"/>
              <a:gd name="T8" fmla="*/ 2147483647 w 374"/>
              <a:gd name="T9" fmla="*/ 2147483647 h 385"/>
              <a:gd name="T10" fmla="*/ 2147483647 w 374"/>
              <a:gd name="T11" fmla="*/ 2147483647 h 385"/>
              <a:gd name="T12" fmla="*/ 2147483647 w 374"/>
              <a:gd name="T13" fmla="*/ 2147483647 h 385"/>
              <a:gd name="T14" fmla="*/ 2147483647 w 374"/>
              <a:gd name="T15" fmla="*/ 2147483647 h 385"/>
              <a:gd name="T16" fmla="*/ 2147483647 w 374"/>
              <a:gd name="T17" fmla="*/ 2147483647 h 385"/>
              <a:gd name="T18" fmla="*/ 2147483647 w 374"/>
              <a:gd name="T19" fmla="*/ 2147483647 h 385"/>
              <a:gd name="T20" fmla="*/ 2147483647 w 374"/>
              <a:gd name="T21" fmla="*/ 2147483647 h 385"/>
              <a:gd name="T22" fmla="*/ 2147483647 w 374"/>
              <a:gd name="T23" fmla="*/ 2147483647 h 385"/>
              <a:gd name="T24" fmla="*/ 2147483647 w 374"/>
              <a:gd name="T25" fmla="*/ 2147483647 h 385"/>
              <a:gd name="T26" fmla="*/ 2147483647 w 374"/>
              <a:gd name="T27" fmla="*/ 2147483647 h 385"/>
              <a:gd name="T28" fmla="*/ 2147483647 w 374"/>
              <a:gd name="T29" fmla="*/ 2147483647 h 385"/>
              <a:gd name="T30" fmla="*/ 2147483647 w 374"/>
              <a:gd name="T31" fmla="*/ 2147483647 h 385"/>
              <a:gd name="T32" fmla="*/ 2147483647 w 374"/>
              <a:gd name="T33" fmla="*/ 2147483647 h 385"/>
              <a:gd name="T34" fmla="*/ 2147483647 w 374"/>
              <a:gd name="T35" fmla="*/ 2147483647 h 385"/>
              <a:gd name="T36" fmla="*/ 2147483647 w 374"/>
              <a:gd name="T37" fmla="*/ 2147483647 h 385"/>
              <a:gd name="T38" fmla="*/ 2147483647 w 374"/>
              <a:gd name="T39" fmla="*/ 2147483647 h 385"/>
              <a:gd name="T40" fmla="*/ 2147483647 w 374"/>
              <a:gd name="T41" fmla="*/ 2147483647 h 385"/>
              <a:gd name="T42" fmla="*/ 2147483647 w 374"/>
              <a:gd name="T43" fmla="*/ 2147483647 h 385"/>
              <a:gd name="T44" fmla="*/ 2147483647 w 374"/>
              <a:gd name="T45" fmla="*/ 2147483647 h 385"/>
              <a:gd name="T46" fmla="*/ 2147483647 w 374"/>
              <a:gd name="T47" fmla="*/ 2147483647 h 385"/>
              <a:gd name="T48" fmla="*/ 2147483647 w 374"/>
              <a:gd name="T49" fmla="*/ 2147483647 h 385"/>
              <a:gd name="T50" fmla="*/ 2147483647 w 374"/>
              <a:gd name="T51" fmla="*/ 2147483647 h 385"/>
              <a:gd name="T52" fmla="*/ 2147483647 w 374"/>
              <a:gd name="T53" fmla="*/ 2147483647 h 385"/>
              <a:gd name="T54" fmla="*/ 2147483647 w 374"/>
              <a:gd name="T55" fmla="*/ 2147483647 h 385"/>
              <a:gd name="T56" fmla="*/ 2147483647 w 374"/>
              <a:gd name="T57" fmla="*/ 2147483647 h 385"/>
              <a:gd name="T58" fmla="*/ 2147483647 w 374"/>
              <a:gd name="T59" fmla="*/ 2147483647 h 385"/>
              <a:gd name="T60" fmla="*/ 2147483647 w 374"/>
              <a:gd name="T61" fmla="*/ 2147483647 h 385"/>
              <a:gd name="T62" fmla="*/ 2147483647 w 374"/>
              <a:gd name="T63" fmla="*/ 2147483647 h 385"/>
              <a:gd name="T64" fmla="*/ 2147483647 w 374"/>
              <a:gd name="T65" fmla="*/ 2147483647 h 385"/>
              <a:gd name="T66" fmla="*/ 2147483647 w 374"/>
              <a:gd name="T67" fmla="*/ 2147483647 h 385"/>
              <a:gd name="T68" fmla="*/ 2147483647 w 374"/>
              <a:gd name="T69" fmla="*/ 2147483647 h 385"/>
              <a:gd name="T70" fmla="*/ 2147483647 w 374"/>
              <a:gd name="T71" fmla="*/ 2147483647 h 385"/>
              <a:gd name="T72" fmla="*/ 2147483647 w 374"/>
              <a:gd name="T73" fmla="*/ 2147483647 h 385"/>
              <a:gd name="T74" fmla="*/ 2147483647 w 374"/>
              <a:gd name="T75" fmla="*/ 2147483647 h 385"/>
              <a:gd name="T76" fmla="*/ 2147483647 w 374"/>
              <a:gd name="T77" fmla="*/ 2147483647 h 385"/>
              <a:gd name="T78" fmla="*/ 2147483647 w 374"/>
              <a:gd name="T79" fmla="*/ 2147483647 h 385"/>
              <a:gd name="T80" fmla="*/ 2147483647 w 374"/>
              <a:gd name="T81" fmla="*/ 2147483647 h 385"/>
              <a:gd name="T82" fmla="*/ 2147483647 w 374"/>
              <a:gd name="T83" fmla="*/ 2147483647 h 385"/>
              <a:gd name="T84" fmla="*/ 0 w 374"/>
              <a:gd name="T85" fmla="*/ 2147483647 h 385"/>
              <a:gd name="T86" fmla="*/ 2147483647 w 374"/>
              <a:gd name="T87" fmla="*/ 2147483647 h 38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4"/>
              <a:gd name="T133" fmla="*/ 0 h 385"/>
              <a:gd name="T134" fmla="*/ 374 w 374"/>
              <a:gd name="T135" fmla="*/ 385 h 38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4" h="385">
                <a:moveTo>
                  <a:pt x="2" y="45"/>
                </a:moveTo>
                <a:lnTo>
                  <a:pt x="10" y="12"/>
                </a:lnTo>
                <a:lnTo>
                  <a:pt x="39" y="0"/>
                </a:lnTo>
                <a:lnTo>
                  <a:pt x="57" y="16"/>
                </a:lnTo>
                <a:lnTo>
                  <a:pt x="94" y="19"/>
                </a:lnTo>
                <a:lnTo>
                  <a:pt x="116" y="57"/>
                </a:lnTo>
                <a:lnTo>
                  <a:pt x="143" y="57"/>
                </a:lnTo>
                <a:lnTo>
                  <a:pt x="167" y="107"/>
                </a:lnTo>
                <a:lnTo>
                  <a:pt x="217" y="123"/>
                </a:lnTo>
                <a:lnTo>
                  <a:pt x="222" y="149"/>
                </a:lnTo>
                <a:lnTo>
                  <a:pt x="246" y="152"/>
                </a:lnTo>
                <a:lnTo>
                  <a:pt x="266" y="168"/>
                </a:lnTo>
                <a:lnTo>
                  <a:pt x="266" y="199"/>
                </a:lnTo>
                <a:lnTo>
                  <a:pt x="295" y="199"/>
                </a:lnTo>
                <a:lnTo>
                  <a:pt x="305" y="221"/>
                </a:lnTo>
                <a:lnTo>
                  <a:pt x="308" y="261"/>
                </a:lnTo>
                <a:lnTo>
                  <a:pt x="335" y="275"/>
                </a:lnTo>
                <a:lnTo>
                  <a:pt x="362" y="275"/>
                </a:lnTo>
                <a:lnTo>
                  <a:pt x="374" y="311"/>
                </a:lnTo>
                <a:lnTo>
                  <a:pt x="369" y="342"/>
                </a:lnTo>
                <a:lnTo>
                  <a:pt x="369" y="373"/>
                </a:lnTo>
                <a:lnTo>
                  <a:pt x="337" y="385"/>
                </a:lnTo>
                <a:lnTo>
                  <a:pt x="308" y="370"/>
                </a:lnTo>
                <a:lnTo>
                  <a:pt x="318" y="339"/>
                </a:lnTo>
                <a:lnTo>
                  <a:pt x="286" y="335"/>
                </a:lnTo>
                <a:lnTo>
                  <a:pt x="241" y="354"/>
                </a:lnTo>
                <a:lnTo>
                  <a:pt x="219" y="332"/>
                </a:lnTo>
                <a:lnTo>
                  <a:pt x="190" y="335"/>
                </a:lnTo>
                <a:lnTo>
                  <a:pt x="175" y="313"/>
                </a:lnTo>
                <a:lnTo>
                  <a:pt x="138" y="306"/>
                </a:lnTo>
                <a:lnTo>
                  <a:pt x="118" y="287"/>
                </a:lnTo>
                <a:lnTo>
                  <a:pt x="81" y="282"/>
                </a:lnTo>
                <a:lnTo>
                  <a:pt x="66" y="242"/>
                </a:lnTo>
                <a:lnTo>
                  <a:pt x="66" y="204"/>
                </a:lnTo>
                <a:lnTo>
                  <a:pt x="61" y="178"/>
                </a:lnTo>
                <a:lnTo>
                  <a:pt x="39" y="168"/>
                </a:lnTo>
                <a:lnTo>
                  <a:pt x="12" y="142"/>
                </a:lnTo>
                <a:lnTo>
                  <a:pt x="34" y="121"/>
                </a:lnTo>
                <a:lnTo>
                  <a:pt x="47" y="95"/>
                </a:lnTo>
                <a:lnTo>
                  <a:pt x="34" y="59"/>
                </a:lnTo>
                <a:lnTo>
                  <a:pt x="47" y="47"/>
                </a:lnTo>
                <a:lnTo>
                  <a:pt x="29" y="31"/>
                </a:lnTo>
                <a:lnTo>
                  <a:pt x="0" y="47"/>
                </a:lnTo>
                <a:lnTo>
                  <a:pt x="2" y="45"/>
                </a:lnTo>
                <a:close/>
              </a:path>
            </a:pathLst>
          </a:custGeom>
          <a:noFill/>
          <a:ln w="11113">
            <a:solidFill>
              <a:srgbClr val="000000"/>
            </a:solidFill>
            <a:round/>
            <a:headEnd/>
            <a:tailEnd/>
          </a:ln>
        </p:spPr>
        <p:txBody>
          <a:bodyPr/>
          <a:lstStyle/>
          <a:p>
            <a:endParaRPr lang="en-US">
              <a:solidFill>
                <a:srgbClr val="FFFF00"/>
              </a:solidFill>
              <a:latin typeface="+mj-lt"/>
            </a:endParaRPr>
          </a:p>
        </p:txBody>
      </p:sp>
      <p:sp>
        <p:nvSpPr>
          <p:cNvPr id="5127" name="Freeform 8"/>
          <p:cNvSpPr>
            <a:spLocks/>
          </p:cNvSpPr>
          <p:nvPr/>
        </p:nvSpPr>
        <p:spPr bwMode="auto">
          <a:xfrm>
            <a:off x="3117851" y="3559175"/>
            <a:ext cx="285750" cy="219075"/>
          </a:xfrm>
          <a:custGeom>
            <a:avLst/>
            <a:gdLst>
              <a:gd name="T0" fmla="*/ 2147483647 w 175"/>
              <a:gd name="T1" fmla="*/ 2147483647 h 128"/>
              <a:gd name="T2" fmla="*/ 2147483647 w 175"/>
              <a:gd name="T3" fmla="*/ 2147483647 h 128"/>
              <a:gd name="T4" fmla="*/ 2147483647 w 175"/>
              <a:gd name="T5" fmla="*/ 2147483647 h 128"/>
              <a:gd name="T6" fmla="*/ 2147483647 w 175"/>
              <a:gd name="T7" fmla="*/ 2147483647 h 128"/>
              <a:gd name="T8" fmla="*/ 2147483647 w 175"/>
              <a:gd name="T9" fmla="*/ 2147483647 h 128"/>
              <a:gd name="T10" fmla="*/ 2147483647 w 175"/>
              <a:gd name="T11" fmla="*/ 2147483647 h 128"/>
              <a:gd name="T12" fmla="*/ 2147483647 w 175"/>
              <a:gd name="T13" fmla="*/ 2147483647 h 128"/>
              <a:gd name="T14" fmla="*/ 2147483647 w 175"/>
              <a:gd name="T15" fmla="*/ 2147483647 h 128"/>
              <a:gd name="T16" fmla="*/ 2147483647 w 175"/>
              <a:gd name="T17" fmla="*/ 2147483647 h 128"/>
              <a:gd name="T18" fmla="*/ 2147483647 w 175"/>
              <a:gd name="T19" fmla="*/ 2147483647 h 128"/>
              <a:gd name="T20" fmla="*/ 2147483647 w 175"/>
              <a:gd name="T21" fmla="*/ 2147483647 h 128"/>
              <a:gd name="T22" fmla="*/ 2147483647 w 175"/>
              <a:gd name="T23" fmla="*/ 2147483647 h 128"/>
              <a:gd name="T24" fmla="*/ 0 w 175"/>
              <a:gd name="T25" fmla="*/ 2147483647 h 128"/>
              <a:gd name="T26" fmla="*/ 0 w 175"/>
              <a:gd name="T27" fmla="*/ 2147483647 h 128"/>
              <a:gd name="T28" fmla="*/ 2147483647 w 175"/>
              <a:gd name="T29" fmla="*/ 2147483647 h 128"/>
              <a:gd name="T30" fmla="*/ 2147483647 w 175"/>
              <a:gd name="T31" fmla="*/ 2147483647 h 128"/>
              <a:gd name="T32" fmla="*/ 2147483647 w 175"/>
              <a:gd name="T33" fmla="*/ 0 h 128"/>
              <a:gd name="T34" fmla="*/ 2147483647 w 175"/>
              <a:gd name="T35" fmla="*/ 2147483647 h 128"/>
              <a:gd name="T36" fmla="*/ 2147483647 w 175"/>
              <a:gd name="T37" fmla="*/ 2147483647 h 128"/>
              <a:gd name="T38" fmla="*/ 2147483647 w 175"/>
              <a:gd name="T39" fmla="*/ 2147483647 h 128"/>
              <a:gd name="T40" fmla="*/ 2147483647 w 175"/>
              <a:gd name="T41" fmla="*/ 2147483647 h 128"/>
              <a:gd name="T42" fmla="*/ 2147483647 w 175"/>
              <a:gd name="T43" fmla="*/ 2147483647 h 1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5"/>
              <a:gd name="T67" fmla="*/ 0 h 128"/>
              <a:gd name="T68" fmla="*/ 175 w 175"/>
              <a:gd name="T69" fmla="*/ 128 h 1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5" h="128">
                <a:moveTo>
                  <a:pt x="125" y="69"/>
                </a:moveTo>
                <a:lnTo>
                  <a:pt x="138" y="47"/>
                </a:lnTo>
                <a:lnTo>
                  <a:pt x="155" y="59"/>
                </a:lnTo>
                <a:lnTo>
                  <a:pt x="157" y="90"/>
                </a:lnTo>
                <a:lnTo>
                  <a:pt x="170" y="90"/>
                </a:lnTo>
                <a:lnTo>
                  <a:pt x="175" y="109"/>
                </a:lnTo>
                <a:lnTo>
                  <a:pt x="143" y="123"/>
                </a:lnTo>
                <a:lnTo>
                  <a:pt x="98" y="128"/>
                </a:lnTo>
                <a:lnTo>
                  <a:pt x="98" y="104"/>
                </a:lnTo>
                <a:lnTo>
                  <a:pt x="79" y="71"/>
                </a:lnTo>
                <a:lnTo>
                  <a:pt x="79" y="90"/>
                </a:lnTo>
                <a:lnTo>
                  <a:pt x="20" y="85"/>
                </a:lnTo>
                <a:lnTo>
                  <a:pt x="0" y="69"/>
                </a:lnTo>
                <a:lnTo>
                  <a:pt x="0" y="43"/>
                </a:lnTo>
                <a:lnTo>
                  <a:pt x="32" y="43"/>
                </a:lnTo>
                <a:lnTo>
                  <a:pt x="64" y="5"/>
                </a:lnTo>
                <a:lnTo>
                  <a:pt x="91" y="0"/>
                </a:lnTo>
                <a:lnTo>
                  <a:pt x="96" y="19"/>
                </a:lnTo>
                <a:lnTo>
                  <a:pt x="125" y="19"/>
                </a:lnTo>
                <a:lnTo>
                  <a:pt x="128" y="35"/>
                </a:lnTo>
                <a:lnTo>
                  <a:pt x="106" y="52"/>
                </a:lnTo>
                <a:lnTo>
                  <a:pt x="125" y="69"/>
                </a:lnTo>
                <a:close/>
              </a:path>
            </a:pathLst>
          </a:custGeom>
          <a:solidFill>
            <a:srgbClr val="E0FCFF"/>
          </a:solidFill>
          <a:ln w="9525">
            <a:noFill/>
            <a:round/>
            <a:headEnd/>
            <a:tailEnd/>
          </a:ln>
        </p:spPr>
        <p:txBody>
          <a:bodyPr/>
          <a:lstStyle/>
          <a:p>
            <a:endParaRPr lang="en-US">
              <a:solidFill>
                <a:srgbClr val="FFFF00"/>
              </a:solidFill>
              <a:latin typeface="+mj-lt"/>
            </a:endParaRPr>
          </a:p>
        </p:txBody>
      </p:sp>
      <p:sp>
        <p:nvSpPr>
          <p:cNvPr id="5128" name="Freeform 9"/>
          <p:cNvSpPr>
            <a:spLocks/>
          </p:cNvSpPr>
          <p:nvPr/>
        </p:nvSpPr>
        <p:spPr bwMode="auto">
          <a:xfrm>
            <a:off x="3117851" y="3559175"/>
            <a:ext cx="285750" cy="219075"/>
          </a:xfrm>
          <a:custGeom>
            <a:avLst/>
            <a:gdLst>
              <a:gd name="T0" fmla="*/ 2147483647 w 175"/>
              <a:gd name="T1" fmla="*/ 2147483647 h 128"/>
              <a:gd name="T2" fmla="*/ 2147483647 w 175"/>
              <a:gd name="T3" fmla="*/ 2147483647 h 128"/>
              <a:gd name="T4" fmla="*/ 2147483647 w 175"/>
              <a:gd name="T5" fmla="*/ 2147483647 h 128"/>
              <a:gd name="T6" fmla="*/ 2147483647 w 175"/>
              <a:gd name="T7" fmla="*/ 2147483647 h 128"/>
              <a:gd name="T8" fmla="*/ 2147483647 w 175"/>
              <a:gd name="T9" fmla="*/ 2147483647 h 128"/>
              <a:gd name="T10" fmla="*/ 2147483647 w 175"/>
              <a:gd name="T11" fmla="*/ 2147483647 h 128"/>
              <a:gd name="T12" fmla="*/ 2147483647 w 175"/>
              <a:gd name="T13" fmla="*/ 2147483647 h 128"/>
              <a:gd name="T14" fmla="*/ 2147483647 w 175"/>
              <a:gd name="T15" fmla="*/ 2147483647 h 128"/>
              <a:gd name="T16" fmla="*/ 2147483647 w 175"/>
              <a:gd name="T17" fmla="*/ 2147483647 h 128"/>
              <a:gd name="T18" fmla="*/ 2147483647 w 175"/>
              <a:gd name="T19" fmla="*/ 2147483647 h 128"/>
              <a:gd name="T20" fmla="*/ 2147483647 w 175"/>
              <a:gd name="T21" fmla="*/ 2147483647 h 128"/>
              <a:gd name="T22" fmla="*/ 2147483647 w 175"/>
              <a:gd name="T23" fmla="*/ 2147483647 h 128"/>
              <a:gd name="T24" fmla="*/ 0 w 175"/>
              <a:gd name="T25" fmla="*/ 2147483647 h 128"/>
              <a:gd name="T26" fmla="*/ 0 w 175"/>
              <a:gd name="T27" fmla="*/ 2147483647 h 128"/>
              <a:gd name="T28" fmla="*/ 2147483647 w 175"/>
              <a:gd name="T29" fmla="*/ 2147483647 h 128"/>
              <a:gd name="T30" fmla="*/ 2147483647 w 175"/>
              <a:gd name="T31" fmla="*/ 2147483647 h 128"/>
              <a:gd name="T32" fmla="*/ 2147483647 w 175"/>
              <a:gd name="T33" fmla="*/ 0 h 128"/>
              <a:gd name="T34" fmla="*/ 2147483647 w 175"/>
              <a:gd name="T35" fmla="*/ 2147483647 h 128"/>
              <a:gd name="T36" fmla="*/ 2147483647 w 175"/>
              <a:gd name="T37" fmla="*/ 2147483647 h 128"/>
              <a:gd name="T38" fmla="*/ 2147483647 w 175"/>
              <a:gd name="T39" fmla="*/ 2147483647 h 128"/>
              <a:gd name="T40" fmla="*/ 2147483647 w 175"/>
              <a:gd name="T41" fmla="*/ 2147483647 h 128"/>
              <a:gd name="T42" fmla="*/ 2147483647 w 175"/>
              <a:gd name="T43" fmla="*/ 2147483647 h 1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5"/>
              <a:gd name="T67" fmla="*/ 0 h 128"/>
              <a:gd name="T68" fmla="*/ 175 w 175"/>
              <a:gd name="T69" fmla="*/ 128 h 1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5" h="128">
                <a:moveTo>
                  <a:pt x="125" y="69"/>
                </a:moveTo>
                <a:lnTo>
                  <a:pt x="138" y="47"/>
                </a:lnTo>
                <a:lnTo>
                  <a:pt x="155" y="59"/>
                </a:lnTo>
                <a:lnTo>
                  <a:pt x="157" y="90"/>
                </a:lnTo>
                <a:lnTo>
                  <a:pt x="170" y="90"/>
                </a:lnTo>
                <a:lnTo>
                  <a:pt x="175" y="109"/>
                </a:lnTo>
                <a:lnTo>
                  <a:pt x="143" y="123"/>
                </a:lnTo>
                <a:lnTo>
                  <a:pt x="98" y="128"/>
                </a:lnTo>
                <a:lnTo>
                  <a:pt x="98" y="104"/>
                </a:lnTo>
                <a:lnTo>
                  <a:pt x="79" y="71"/>
                </a:lnTo>
                <a:lnTo>
                  <a:pt x="79" y="90"/>
                </a:lnTo>
                <a:lnTo>
                  <a:pt x="20" y="85"/>
                </a:lnTo>
                <a:lnTo>
                  <a:pt x="0" y="69"/>
                </a:lnTo>
                <a:lnTo>
                  <a:pt x="0" y="43"/>
                </a:lnTo>
                <a:lnTo>
                  <a:pt x="32" y="43"/>
                </a:lnTo>
                <a:lnTo>
                  <a:pt x="64" y="5"/>
                </a:lnTo>
                <a:lnTo>
                  <a:pt x="91" y="0"/>
                </a:lnTo>
                <a:lnTo>
                  <a:pt x="96" y="19"/>
                </a:lnTo>
                <a:lnTo>
                  <a:pt x="125" y="19"/>
                </a:lnTo>
                <a:lnTo>
                  <a:pt x="128" y="35"/>
                </a:lnTo>
                <a:lnTo>
                  <a:pt x="106" y="52"/>
                </a:lnTo>
                <a:lnTo>
                  <a:pt x="125" y="69"/>
                </a:lnTo>
                <a:close/>
              </a:path>
            </a:pathLst>
          </a:custGeom>
          <a:noFill/>
          <a:ln w="11113">
            <a:solidFill>
              <a:srgbClr val="000000"/>
            </a:solidFill>
            <a:round/>
            <a:headEnd/>
            <a:tailEnd/>
          </a:ln>
        </p:spPr>
        <p:txBody>
          <a:bodyPr/>
          <a:lstStyle/>
          <a:p>
            <a:endParaRPr lang="en-US">
              <a:solidFill>
                <a:srgbClr val="FFFF00"/>
              </a:solidFill>
              <a:latin typeface="+mj-lt"/>
            </a:endParaRPr>
          </a:p>
        </p:txBody>
      </p:sp>
      <p:sp>
        <p:nvSpPr>
          <p:cNvPr id="5129" name="Freeform 10"/>
          <p:cNvSpPr>
            <a:spLocks/>
          </p:cNvSpPr>
          <p:nvPr/>
        </p:nvSpPr>
        <p:spPr bwMode="auto">
          <a:xfrm>
            <a:off x="187326" y="542925"/>
            <a:ext cx="2159000" cy="2217737"/>
          </a:xfrm>
          <a:custGeom>
            <a:avLst/>
            <a:gdLst>
              <a:gd name="T0" fmla="*/ 2147483647 w 1323"/>
              <a:gd name="T1" fmla="*/ 0 h 1300"/>
              <a:gd name="T2" fmla="*/ 2147483647 w 1323"/>
              <a:gd name="T3" fmla="*/ 2147483647 h 1300"/>
              <a:gd name="T4" fmla="*/ 2147483647 w 1323"/>
              <a:gd name="T5" fmla="*/ 2147483647 h 1300"/>
              <a:gd name="T6" fmla="*/ 2147483647 w 1323"/>
              <a:gd name="T7" fmla="*/ 2147483647 h 1300"/>
              <a:gd name="T8" fmla="*/ 2147483647 w 1323"/>
              <a:gd name="T9" fmla="*/ 2147483647 h 1300"/>
              <a:gd name="T10" fmla="*/ 2147483647 w 1323"/>
              <a:gd name="T11" fmla="*/ 2147483647 h 1300"/>
              <a:gd name="T12" fmla="*/ 2147483647 w 1323"/>
              <a:gd name="T13" fmla="*/ 2147483647 h 1300"/>
              <a:gd name="T14" fmla="*/ 2147483647 w 1323"/>
              <a:gd name="T15" fmla="*/ 2147483647 h 1300"/>
              <a:gd name="T16" fmla="*/ 2147483647 w 1323"/>
              <a:gd name="T17" fmla="*/ 2147483647 h 1300"/>
              <a:gd name="T18" fmla="*/ 2147483647 w 1323"/>
              <a:gd name="T19" fmla="*/ 2147483647 h 1300"/>
              <a:gd name="T20" fmla="*/ 2147483647 w 1323"/>
              <a:gd name="T21" fmla="*/ 2147483647 h 1300"/>
              <a:gd name="T22" fmla="*/ 2147483647 w 1323"/>
              <a:gd name="T23" fmla="*/ 2147483647 h 1300"/>
              <a:gd name="T24" fmla="*/ 2147483647 w 1323"/>
              <a:gd name="T25" fmla="*/ 2147483647 h 1300"/>
              <a:gd name="T26" fmla="*/ 2147483647 w 1323"/>
              <a:gd name="T27" fmla="*/ 2147483647 h 1300"/>
              <a:gd name="T28" fmla="*/ 2147483647 w 1323"/>
              <a:gd name="T29" fmla="*/ 2147483647 h 1300"/>
              <a:gd name="T30" fmla="*/ 2147483647 w 1323"/>
              <a:gd name="T31" fmla="*/ 2147483647 h 1300"/>
              <a:gd name="T32" fmla="*/ 2147483647 w 1323"/>
              <a:gd name="T33" fmla="*/ 2147483647 h 1300"/>
              <a:gd name="T34" fmla="*/ 2147483647 w 1323"/>
              <a:gd name="T35" fmla="*/ 2147483647 h 1300"/>
              <a:gd name="T36" fmla="*/ 2147483647 w 1323"/>
              <a:gd name="T37" fmla="*/ 2147483647 h 1300"/>
              <a:gd name="T38" fmla="*/ 2147483647 w 1323"/>
              <a:gd name="T39" fmla="*/ 2147483647 h 1300"/>
              <a:gd name="T40" fmla="*/ 2147483647 w 1323"/>
              <a:gd name="T41" fmla="*/ 2147483647 h 1300"/>
              <a:gd name="T42" fmla="*/ 2147483647 w 1323"/>
              <a:gd name="T43" fmla="*/ 2147483647 h 1300"/>
              <a:gd name="T44" fmla="*/ 2147483647 w 1323"/>
              <a:gd name="T45" fmla="*/ 2147483647 h 1300"/>
              <a:gd name="T46" fmla="*/ 2147483647 w 1323"/>
              <a:gd name="T47" fmla="*/ 2147483647 h 1300"/>
              <a:gd name="T48" fmla="*/ 2147483647 w 1323"/>
              <a:gd name="T49" fmla="*/ 2147483647 h 1300"/>
              <a:gd name="T50" fmla="*/ 2147483647 w 1323"/>
              <a:gd name="T51" fmla="*/ 2147483647 h 1300"/>
              <a:gd name="T52" fmla="*/ 2147483647 w 1323"/>
              <a:gd name="T53" fmla="*/ 2147483647 h 1300"/>
              <a:gd name="T54" fmla="*/ 2147483647 w 1323"/>
              <a:gd name="T55" fmla="*/ 2147483647 h 1300"/>
              <a:gd name="T56" fmla="*/ 2147483647 w 1323"/>
              <a:gd name="T57" fmla="*/ 2147483647 h 1300"/>
              <a:gd name="T58" fmla="*/ 2147483647 w 1323"/>
              <a:gd name="T59" fmla="*/ 2147483647 h 1300"/>
              <a:gd name="T60" fmla="*/ 2147483647 w 1323"/>
              <a:gd name="T61" fmla="*/ 2147483647 h 1300"/>
              <a:gd name="T62" fmla="*/ 2147483647 w 1323"/>
              <a:gd name="T63" fmla="*/ 2147483647 h 1300"/>
              <a:gd name="T64" fmla="*/ 2147483647 w 1323"/>
              <a:gd name="T65" fmla="*/ 2147483647 h 1300"/>
              <a:gd name="T66" fmla="*/ 2147483647 w 1323"/>
              <a:gd name="T67" fmla="*/ 2147483647 h 1300"/>
              <a:gd name="T68" fmla="*/ 2147483647 w 1323"/>
              <a:gd name="T69" fmla="*/ 2147483647 h 1300"/>
              <a:gd name="T70" fmla="*/ 2147483647 w 1323"/>
              <a:gd name="T71" fmla="*/ 2147483647 h 1300"/>
              <a:gd name="T72" fmla="*/ 2147483647 w 1323"/>
              <a:gd name="T73" fmla="*/ 2147483647 h 13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23"/>
              <a:gd name="T112" fmla="*/ 0 h 1300"/>
              <a:gd name="T113" fmla="*/ 1323 w 1323"/>
              <a:gd name="T114" fmla="*/ 1300 h 13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23" h="1300">
                <a:moveTo>
                  <a:pt x="1091" y="7"/>
                </a:moveTo>
                <a:lnTo>
                  <a:pt x="463" y="0"/>
                </a:lnTo>
                <a:lnTo>
                  <a:pt x="456" y="152"/>
                </a:lnTo>
                <a:lnTo>
                  <a:pt x="298" y="152"/>
                </a:lnTo>
                <a:lnTo>
                  <a:pt x="316" y="181"/>
                </a:lnTo>
                <a:lnTo>
                  <a:pt x="345" y="181"/>
                </a:lnTo>
                <a:lnTo>
                  <a:pt x="394" y="235"/>
                </a:lnTo>
                <a:lnTo>
                  <a:pt x="431" y="240"/>
                </a:lnTo>
                <a:lnTo>
                  <a:pt x="444" y="280"/>
                </a:lnTo>
                <a:lnTo>
                  <a:pt x="483" y="309"/>
                </a:lnTo>
                <a:lnTo>
                  <a:pt x="500" y="342"/>
                </a:lnTo>
                <a:lnTo>
                  <a:pt x="532" y="347"/>
                </a:lnTo>
                <a:lnTo>
                  <a:pt x="550" y="387"/>
                </a:lnTo>
                <a:lnTo>
                  <a:pt x="579" y="394"/>
                </a:lnTo>
                <a:lnTo>
                  <a:pt x="596" y="442"/>
                </a:lnTo>
                <a:lnTo>
                  <a:pt x="653" y="459"/>
                </a:lnTo>
                <a:lnTo>
                  <a:pt x="621" y="499"/>
                </a:lnTo>
                <a:lnTo>
                  <a:pt x="628" y="523"/>
                </a:lnTo>
                <a:lnTo>
                  <a:pt x="628" y="566"/>
                </a:lnTo>
                <a:lnTo>
                  <a:pt x="604" y="549"/>
                </a:lnTo>
                <a:lnTo>
                  <a:pt x="202" y="566"/>
                </a:lnTo>
                <a:lnTo>
                  <a:pt x="42" y="767"/>
                </a:lnTo>
                <a:lnTo>
                  <a:pt x="62" y="784"/>
                </a:lnTo>
                <a:lnTo>
                  <a:pt x="62" y="825"/>
                </a:lnTo>
                <a:lnTo>
                  <a:pt x="79" y="884"/>
                </a:lnTo>
                <a:lnTo>
                  <a:pt x="30" y="903"/>
                </a:lnTo>
                <a:lnTo>
                  <a:pt x="35" y="960"/>
                </a:lnTo>
                <a:lnTo>
                  <a:pt x="55" y="972"/>
                </a:lnTo>
                <a:lnTo>
                  <a:pt x="0" y="1022"/>
                </a:lnTo>
                <a:lnTo>
                  <a:pt x="121" y="1114"/>
                </a:lnTo>
                <a:lnTo>
                  <a:pt x="180" y="1171"/>
                </a:lnTo>
                <a:lnTo>
                  <a:pt x="274" y="1193"/>
                </a:lnTo>
                <a:lnTo>
                  <a:pt x="338" y="1238"/>
                </a:lnTo>
                <a:lnTo>
                  <a:pt x="407" y="1243"/>
                </a:lnTo>
                <a:lnTo>
                  <a:pt x="456" y="1250"/>
                </a:lnTo>
                <a:lnTo>
                  <a:pt x="495" y="1238"/>
                </a:lnTo>
                <a:lnTo>
                  <a:pt x="596" y="1257"/>
                </a:lnTo>
                <a:lnTo>
                  <a:pt x="678" y="1300"/>
                </a:lnTo>
                <a:lnTo>
                  <a:pt x="724" y="1252"/>
                </a:lnTo>
                <a:lnTo>
                  <a:pt x="749" y="1214"/>
                </a:lnTo>
                <a:lnTo>
                  <a:pt x="798" y="1214"/>
                </a:lnTo>
                <a:lnTo>
                  <a:pt x="821" y="1221"/>
                </a:lnTo>
                <a:lnTo>
                  <a:pt x="850" y="1205"/>
                </a:lnTo>
                <a:lnTo>
                  <a:pt x="838" y="1169"/>
                </a:lnTo>
                <a:lnTo>
                  <a:pt x="892" y="1171"/>
                </a:lnTo>
                <a:lnTo>
                  <a:pt x="862" y="1126"/>
                </a:lnTo>
                <a:lnTo>
                  <a:pt x="877" y="1114"/>
                </a:lnTo>
                <a:lnTo>
                  <a:pt x="939" y="1107"/>
                </a:lnTo>
                <a:lnTo>
                  <a:pt x="973" y="1098"/>
                </a:lnTo>
                <a:lnTo>
                  <a:pt x="956" y="1072"/>
                </a:lnTo>
                <a:lnTo>
                  <a:pt x="986" y="1048"/>
                </a:lnTo>
                <a:lnTo>
                  <a:pt x="1032" y="1050"/>
                </a:lnTo>
                <a:lnTo>
                  <a:pt x="1032" y="1012"/>
                </a:lnTo>
                <a:lnTo>
                  <a:pt x="995" y="996"/>
                </a:lnTo>
                <a:lnTo>
                  <a:pt x="1003" y="960"/>
                </a:lnTo>
                <a:lnTo>
                  <a:pt x="1035" y="953"/>
                </a:lnTo>
                <a:lnTo>
                  <a:pt x="1022" y="889"/>
                </a:lnTo>
                <a:lnTo>
                  <a:pt x="1160" y="836"/>
                </a:lnTo>
                <a:lnTo>
                  <a:pt x="1274" y="777"/>
                </a:lnTo>
                <a:lnTo>
                  <a:pt x="1323" y="727"/>
                </a:lnTo>
                <a:lnTo>
                  <a:pt x="1291" y="684"/>
                </a:lnTo>
                <a:lnTo>
                  <a:pt x="1274" y="637"/>
                </a:lnTo>
                <a:lnTo>
                  <a:pt x="1237" y="632"/>
                </a:lnTo>
                <a:lnTo>
                  <a:pt x="1261" y="670"/>
                </a:lnTo>
                <a:lnTo>
                  <a:pt x="1212" y="708"/>
                </a:lnTo>
                <a:lnTo>
                  <a:pt x="1180" y="684"/>
                </a:lnTo>
                <a:lnTo>
                  <a:pt x="1180" y="672"/>
                </a:lnTo>
                <a:lnTo>
                  <a:pt x="1136" y="653"/>
                </a:lnTo>
                <a:lnTo>
                  <a:pt x="1114" y="637"/>
                </a:lnTo>
                <a:lnTo>
                  <a:pt x="1099" y="642"/>
                </a:lnTo>
                <a:lnTo>
                  <a:pt x="1087" y="608"/>
                </a:lnTo>
                <a:lnTo>
                  <a:pt x="1062" y="642"/>
                </a:lnTo>
                <a:lnTo>
                  <a:pt x="1020" y="642"/>
                </a:lnTo>
                <a:lnTo>
                  <a:pt x="1079" y="326"/>
                </a:lnTo>
                <a:lnTo>
                  <a:pt x="1091" y="7"/>
                </a:lnTo>
                <a:close/>
              </a:path>
            </a:pathLst>
          </a:custGeom>
          <a:noFill/>
          <a:ln w="9525">
            <a:noFill/>
            <a:round/>
            <a:headEnd/>
            <a:tailEnd/>
          </a:ln>
        </p:spPr>
        <p:txBody>
          <a:bodyPr/>
          <a:lstStyle/>
          <a:p>
            <a:endParaRPr lang="en-US">
              <a:solidFill>
                <a:srgbClr val="FFFF00"/>
              </a:solidFill>
              <a:latin typeface="+mj-lt"/>
            </a:endParaRPr>
          </a:p>
        </p:txBody>
      </p:sp>
      <p:sp>
        <p:nvSpPr>
          <p:cNvPr id="5130" name="Freeform 11"/>
          <p:cNvSpPr>
            <a:spLocks/>
          </p:cNvSpPr>
          <p:nvPr/>
        </p:nvSpPr>
        <p:spPr bwMode="auto">
          <a:xfrm>
            <a:off x="211138" y="519112"/>
            <a:ext cx="2159000" cy="2217738"/>
          </a:xfrm>
          <a:custGeom>
            <a:avLst/>
            <a:gdLst>
              <a:gd name="T0" fmla="*/ 2147483647 w 1323"/>
              <a:gd name="T1" fmla="*/ 0 h 1300"/>
              <a:gd name="T2" fmla="*/ 2147483647 w 1323"/>
              <a:gd name="T3" fmla="*/ 2147483647 h 1300"/>
              <a:gd name="T4" fmla="*/ 2147483647 w 1323"/>
              <a:gd name="T5" fmla="*/ 2147483647 h 1300"/>
              <a:gd name="T6" fmla="*/ 2147483647 w 1323"/>
              <a:gd name="T7" fmla="*/ 2147483647 h 1300"/>
              <a:gd name="T8" fmla="*/ 2147483647 w 1323"/>
              <a:gd name="T9" fmla="*/ 2147483647 h 1300"/>
              <a:gd name="T10" fmla="*/ 2147483647 w 1323"/>
              <a:gd name="T11" fmla="*/ 2147483647 h 1300"/>
              <a:gd name="T12" fmla="*/ 2147483647 w 1323"/>
              <a:gd name="T13" fmla="*/ 2147483647 h 1300"/>
              <a:gd name="T14" fmla="*/ 2147483647 w 1323"/>
              <a:gd name="T15" fmla="*/ 2147483647 h 1300"/>
              <a:gd name="T16" fmla="*/ 2147483647 w 1323"/>
              <a:gd name="T17" fmla="*/ 2147483647 h 1300"/>
              <a:gd name="T18" fmla="*/ 2147483647 w 1323"/>
              <a:gd name="T19" fmla="*/ 2147483647 h 1300"/>
              <a:gd name="T20" fmla="*/ 2147483647 w 1323"/>
              <a:gd name="T21" fmla="*/ 2147483647 h 1300"/>
              <a:gd name="T22" fmla="*/ 2147483647 w 1323"/>
              <a:gd name="T23" fmla="*/ 2147483647 h 1300"/>
              <a:gd name="T24" fmla="*/ 2147483647 w 1323"/>
              <a:gd name="T25" fmla="*/ 2147483647 h 1300"/>
              <a:gd name="T26" fmla="*/ 2147483647 w 1323"/>
              <a:gd name="T27" fmla="*/ 2147483647 h 1300"/>
              <a:gd name="T28" fmla="*/ 2147483647 w 1323"/>
              <a:gd name="T29" fmla="*/ 2147483647 h 1300"/>
              <a:gd name="T30" fmla="*/ 2147483647 w 1323"/>
              <a:gd name="T31" fmla="*/ 2147483647 h 1300"/>
              <a:gd name="T32" fmla="*/ 2147483647 w 1323"/>
              <a:gd name="T33" fmla="*/ 2147483647 h 1300"/>
              <a:gd name="T34" fmla="*/ 2147483647 w 1323"/>
              <a:gd name="T35" fmla="*/ 2147483647 h 1300"/>
              <a:gd name="T36" fmla="*/ 2147483647 w 1323"/>
              <a:gd name="T37" fmla="*/ 2147483647 h 1300"/>
              <a:gd name="T38" fmla="*/ 2147483647 w 1323"/>
              <a:gd name="T39" fmla="*/ 2147483647 h 1300"/>
              <a:gd name="T40" fmla="*/ 2147483647 w 1323"/>
              <a:gd name="T41" fmla="*/ 2147483647 h 1300"/>
              <a:gd name="T42" fmla="*/ 2147483647 w 1323"/>
              <a:gd name="T43" fmla="*/ 2147483647 h 1300"/>
              <a:gd name="T44" fmla="*/ 2147483647 w 1323"/>
              <a:gd name="T45" fmla="*/ 2147483647 h 1300"/>
              <a:gd name="T46" fmla="*/ 2147483647 w 1323"/>
              <a:gd name="T47" fmla="*/ 2147483647 h 1300"/>
              <a:gd name="T48" fmla="*/ 2147483647 w 1323"/>
              <a:gd name="T49" fmla="*/ 2147483647 h 1300"/>
              <a:gd name="T50" fmla="*/ 2147483647 w 1323"/>
              <a:gd name="T51" fmla="*/ 2147483647 h 1300"/>
              <a:gd name="T52" fmla="*/ 2147483647 w 1323"/>
              <a:gd name="T53" fmla="*/ 2147483647 h 1300"/>
              <a:gd name="T54" fmla="*/ 2147483647 w 1323"/>
              <a:gd name="T55" fmla="*/ 2147483647 h 1300"/>
              <a:gd name="T56" fmla="*/ 2147483647 w 1323"/>
              <a:gd name="T57" fmla="*/ 2147483647 h 1300"/>
              <a:gd name="T58" fmla="*/ 2147483647 w 1323"/>
              <a:gd name="T59" fmla="*/ 2147483647 h 1300"/>
              <a:gd name="T60" fmla="*/ 2147483647 w 1323"/>
              <a:gd name="T61" fmla="*/ 2147483647 h 1300"/>
              <a:gd name="T62" fmla="*/ 2147483647 w 1323"/>
              <a:gd name="T63" fmla="*/ 2147483647 h 1300"/>
              <a:gd name="T64" fmla="*/ 2147483647 w 1323"/>
              <a:gd name="T65" fmla="*/ 2147483647 h 1300"/>
              <a:gd name="T66" fmla="*/ 2147483647 w 1323"/>
              <a:gd name="T67" fmla="*/ 2147483647 h 1300"/>
              <a:gd name="T68" fmla="*/ 2147483647 w 1323"/>
              <a:gd name="T69" fmla="*/ 2147483647 h 1300"/>
              <a:gd name="T70" fmla="*/ 2147483647 w 1323"/>
              <a:gd name="T71" fmla="*/ 2147483647 h 1300"/>
              <a:gd name="T72" fmla="*/ 2147483647 w 1323"/>
              <a:gd name="T73" fmla="*/ 2147483647 h 130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1323"/>
              <a:gd name="T112" fmla="*/ 0 h 1300"/>
              <a:gd name="T113" fmla="*/ 1323 w 1323"/>
              <a:gd name="T114" fmla="*/ 1300 h 1300"/>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1323" h="1300">
                <a:moveTo>
                  <a:pt x="1091" y="7"/>
                </a:moveTo>
                <a:lnTo>
                  <a:pt x="463" y="0"/>
                </a:lnTo>
                <a:lnTo>
                  <a:pt x="456" y="152"/>
                </a:lnTo>
                <a:lnTo>
                  <a:pt x="298" y="152"/>
                </a:lnTo>
                <a:lnTo>
                  <a:pt x="316" y="181"/>
                </a:lnTo>
                <a:lnTo>
                  <a:pt x="345" y="181"/>
                </a:lnTo>
                <a:lnTo>
                  <a:pt x="394" y="235"/>
                </a:lnTo>
                <a:lnTo>
                  <a:pt x="431" y="240"/>
                </a:lnTo>
                <a:lnTo>
                  <a:pt x="444" y="280"/>
                </a:lnTo>
                <a:lnTo>
                  <a:pt x="483" y="309"/>
                </a:lnTo>
                <a:lnTo>
                  <a:pt x="500" y="342"/>
                </a:lnTo>
                <a:lnTo>
                  <a:pt x="532" y="347"/>
                </a:lnTo>
                <a:lnTo>
                  <a:pt x="550" y="387"/>
                </a:lnTo>
                <a:lnTo>
                  <a:pt x="579" y="394"/>
                </a:lnTo>
                <a:lnTo>
                  <a:pt x="596" y="442"/>
                </a:lnTo>
                <a:lnTo>
                  <a:pt x="653" y="459"/>
                </a:lnTo>
                <a:lnTo>
                  <a:pt x="621" y="499"/>
                </a:lnTo>
                <a:lnTo>
                  <a:pt x="628" y="523"/>
                </a:lnTo>
                <a:lnTo>
                  <a:pt x="628" y="566"/>
                </a:lnTo>
                <a:lnTo>
                  <a:pt x="604" y="549"/>
                </a:lnTo>
                <a:lnTo>
                  <a:pt x="202" y="566"/>
                </a:lnTo>
                <a:lnTo>
                  <a:pt x="42" y="767"/>
                </a:lnTo>
                <a:lnTo>
                  <a:pt x="62" y="784"/>
                </a:lnTo>
                <a:lnTo>
                  <a:pt x="62" y="825"/>
                </a:lnTo>
                <a:lnTo>
                  <a:pt x="79" y="884"/>
                </a:lnTo>
                <a:lnTo>
                  <a:pt x="30" y="903"/>
                </a:lnTo>
                <a:lnTo>
                  <a:pt x="35" y="960"/>
                </a:lnTo>
                <a:lnTo>
                  <a:pt x="55" y="972"/>
                </a:lnTo>
                <a:lnTo>
                  <a:pt x="0" y="1022"/>
                </a:lnTo>
                <a:lnTo>
                  <a:pt x="121" y="1114"/>
                </a:lnTo>
                <a:lnTo>
                  <a:pt x="180" y="1171"/>
                </a:lnTo>
                <a:lnTo>
                  <a:pt x="274" y="1193"/>
                </a:lnTo>
                <a:lnTo>
                  <a:pt x="338" y="1238"/>
                </a:lnTo>
                <a:lnTo>
                  <a:pt x="407" y="1243"/>
                </a:lnTo>
                <a:lnTo>
                  <a:pt x="456" y="1250"/>
                </a:lnTo>
                <a:lnTo>
                  <a:pt x="495" y="1238"/>
                </a:lnTo>
                <a:lnTo>
                  <a:pt x="596" y="1257"/>
                </a:lnTo>
                <a:lnTo>
                  <a:pt x="678" y="1300"/>
                </a:lnTo>
                <a:lnTo>
                  <a:pt x="724" y="1252"/>
                </a:lnTo>
                <a:lnTo>
                  <a:pt x="749" y="1214"/>
                </a:lnTo>
                <a:lnTo>
                  <a:pt x="798" y="1214"/>
                </a:lnTo>
                <a:lnTo>
                  <a:pt x="821" y="1221"/>
                </a:lnTo>
                <a:lnTo>
                  <a:pt x="850" y="1205"/>
                </a:lnTo>
                <a:lnTo>
                  <a:pt x="838" y="1169"/>
                </a:lnTo>
                <a:lnTo>
                  <a:pt x="892" y="1171"/>
                </a:lnTo>
                <a:lnTo>
                  <a:pt x="862" y="1126"/>
                </a:lnTo>
                <a:lnTo>
                  <a:pt x="877" y="1114"/>
                </a:lnTo>
                <a:lnTo>
                  <a:pt x="939" y="1107"/>
                </a:lnTo>
                <a:lnTo>
                  <a:pt x="973" y="1098"/>
                </a:lnTo>
                <a:lnTo>
                  <a:pt x="956" y="1072"/>
                </a:lnTo>
                <a:lnTo>
                  <a:pt x="986" y="1048"/>
                </a:lnTo>
                <a:lnTo>
                  <a:pt x="1032" y="1050"/>
                </a:lnTo>
                <a:lnTo>
                  <a:pt x="1032" y="1012"/>
                </a:lnTo>
                <a:lnTo>
                  <a:pt x="995" y="996"/>
                </a:lnTo>
                <a:lnTo>
                  <a:pt x="1003" y="960"/>
                </a:lnTo>
                <a:lnTo>
                  <a:pt x="1035" y="953"/>
                </a:lnTo>
                <a:lnTo>
                  <a:pt x="1022" y="889"/>
                </a:lnTo>
                <a:lnTo>
                  <a:pt x="1160" y="836"/>
                </a:lnTo>
                <a:lnTo>
                  <a:pt x="1274" y="777"/>
                </a:lnTo>
                <a:lnTo>
                  <a:pt x="1323" y="727"/>
                </a:lnTo>
                <a:lnTo>
                  <a:pt x="1291" y="684"/>
                </a:lnTo>
                <a:lnTo>
                  <a:pt x="1274" y="637"/>
                </a:lnTo>
                <a:lnTo>
                  <a:pt x="1237" y="632"/>
                </a:lnTo>
                <a:lnTo>
                  <a:pt x="1261" y="670"/>
                </a:lnTo>
                <a:lnTo>
                  <a:pt x="1212" y="708"/>
                </a:lnTo>
                <a:lnTo>
                  <a:pt x="1180" y="684"/>
                </a:lnTo>
                <a:lnTo>
                  <a:pt x="1180" y="672"/>
                </a:lnTo>
                <a:lnTo>
                  <a:pt x="1136" y="653"/>
                </a:lnTo>
                <a:lnTo>
                  <a:pt x="1114" y="637"/>
                </a:lnTo>
                <a:lnTo>
                  <a:pt x="1099" y="642"/>
                </a:lnTo>
                <a:lnTo>
                  <a:pt x="1087" y="608"/>
                </a:lnTo>
                <a:lnTo>
                  <a:pt x="1062" y="642"/>
                </a:lnTo>
                <a:lnTo>
                  <a:pt x="1020" y="642"/>
                </a:lnTo>
                <a:lnTo>
                  <a:pt x="1079" y="326"/>
                </a:lnTo>
                <a:lnTo>
                  <a:pt x="1091" y="7"/>
                </a:lnTo>
                <a:close/>
              </a:path>
            </a:pathLst>
          </a:custGeom>
          <a:solidFill>
            <a:schemeClr val="accent2">
              <a:lumMod val="20000"/>
              <a:lumOff val="80000"/>
            </a:schemeClr>
          </a:solidFill>
          <a:ln w="11176">
            <a:solidFill>
              <a:schemeClr val="tx1"/>
            </a:solidFill>
            <a:prstDash val="solid"/>
            <a:round/>
            <a:headEnd/>
            <a:tailEnd/>
          </a:ln>
          <a:effectLst>
            <a:outerShdw blurRad="50800" dist="38100" dir="8100000" algn="tr" rotWithShape="0">
              <a:prstClr val="black">
                <a:alpha val="40000"/>
              </a:prstClr>
            </a:outerShdw>
          </a:effectLst>
        </p:spPr>
        <p:txBody>
          <a:bodyPr/>
          <a:lstStyle/>
          <a:p>
            <a:endParaRPr lang="en-US">
              <a:latin typeface="+mj-lt"/>
            </a:endParaRPr>
          </a:p>
        </p:txBody>
      </p:sp>
      <p:sp>
        <p:nvSpPr>
          <p:cNvPr id="5131" name="Freeform 12"/>
          <p:cNvSpPr>
            <a:spLocks/>
          </p:cNvSpPr>
          <p:nvPr/>
        </p:nvSpPr>
        <p:spPr bwMode="auto">
          <a:xfrm>
            <a:off x="1296988" y="2420937"/>
            <a:ext cx="1306513" cy="744538"/>
          </a:xfrm>
          <a:custGeom>
            <a:avLst/>
            <a:gdLst>
              <a:gd name="T0" fmla="*/ 2147483647 w 801"/>
              <a:gd name="T1" fmla="*/ 2147483647 h 437"/>
              <a:gd name="T2" fmla="*/ 2147483647 w 801"/>
              <a:gd name="T3" fmla="*/ 2147483647 h 437"/>
              <a:gd name="T4" fmla="*/ 2147483647 w 801"/>
              <a:gd name="T5" fmla="*/ 2147483647 h 437"/>
              <a:gd name="T6" fmla="*/ 2147483647 w 801"/>
              <a:gd name="T7" fmla="*/ 2147483647 h 437"/>
              <a:gd name="T8" fmla="*/ 2147483647 w 801"/>
              <a:gd name="T9" fmla="*/ 2147483647 h 437"/>
              <a:gd name="T10" fmla="*/ 2147483647 w 801"/>
              <a:gd name="T11" fmla="*/ 2147483647 h 437"/>
              <a:gd name="T12" fmla="*/ 2147483647 w 801"/>
              <a:gd name="T13" fmla="*/ 2147483647 h 437"/>
              <a:gd name="T14" fmla="*/ 2147483647 w 801"/>
              <a:gd name="T15" fmla="*/ 2147483647 h 437"/>
              <a:gd name="T16" fmla="*/ 2147483647 w 801"/>
              <a:gd name="T17" fmla="*/ 2147483647 h 437"/>
              <a:gd name="T18" fmla="*/ 2147483647 w 801"/>
              <a:gd name="T19" fmla="*/ 2147483647 h 437"/>
              <a:gd name="T20" fmla="*/ 2147483647 w 801"/>
              <a:gd name="T21" fmla="*/ 2147483647 h 437"/>
              <a:gd name="T22" fmla="*/ 2147483647 w 801"/>
              <a:gd name="T23" fmla="*/ 2147483647 h 437"/>
              <a:gd name="T24" fmla="*/ 2147483647 w 801"/>
              <a:gd name="T25" fmla="*/ 2147483647 h 437"/>
              <a:gd name="T26" fmla="*/ 2147483647 w 801"/>
              <a:gd name="T27" fmla="*/ 2147483647 h 437"/>
              <a:gd name="T28" fmla="*/ 2147483647 w 801"/>
              <a:gd name="T29" fmla="*/ 2147483647 h 437"/>
              <a:gd name="T30" fmla="*/ 2147483647 w 801"/>
              <a:gd name="T31" fmla="*/ 2147483647 h 437"/>
              <a:gd name="T32" fmla="*/ 2147483647 w 801"/>
              <a:gd name="T33" fmla="*/ 2147483647 h 437"/>
              <a:gd name="T34" fmla="*/ 2147483647 w 801"/>
              <a:gd name="T35" fmla="*/ 2147483647 h 437"/>
              <a:gd name="T36" fmla="*/ 2147483647 w 801"/>
              <a:gd name="T37" fmla="*/ 2147483647 h 437"/>
              <a:gd name="T38" fmla="*/ 2147483647 w 801"/>
              <a:gd name="T39" fmla="*/ 2147483647 h 437"/>
              <a:gd name="T40" fmla="*/ 2147483647 w 801"/>
              <a:gd name="T41" fmla="*/ 2147483647 h 437"/>
              <a:gd name="T42" fmla="*/ 2147483647 w 801"/>
              <a:gd name="T43" fmla="*/ 2147483647 h 437"/>
              <a:gd name="T44" fmla="*/ 2147483647 w 801"/>
              <a:gd name="T45" fmla="*/ 2147483647 h 437"/>
              <a:gd name="T46" fmla="*/ 2147483647 w 801"/>
              <a:gd name="T47" fmla="*/ 2147483647 h 437"/>
              <a:gd name="T48" fmla="*/ 2147483647 w 801"/>
              <a:gd name="T49" fmla="*/ 2147483647 h 437"/>
              <a:gd name="T50" fmla="*/ 2147483647 w 801"/>
              <a:gd name="T51" fmla="*/ 2147483647 h 437"/>
              <a:gd name="T52" fmla="*/ 2147483647 w 801"/>
              <a:gd name="T53" fmla="*/ 2147483647 h 437"/>
              <a:gd name="T54" fmla="*/ 2147483647 w 801"/>
              <a:gd name="T55" fmla="*/ 2147483647 h 437"/>
              <a:gd name="T56" fmla="*/ 2147483647 w 801"/>
              <a:gd name="T57" fmla="*/ 2147483647 h 437"/>
              <a:gd name="T58" fmla="*/ 2147483647 w 801"/>
              <a:gd name="T59" fmla="*/ 2147483647 h 437"/>
              <a:gd name="T60" fmla="*/ 2147483647 w 801"/>
              <a:gd name="T61" fmla="*/ 2147483647 h 437"/>
              <a:gd name="T62" fmla="*/ 0 w 801"/>
              <a:gd name="T63" fmla="*/ 2147483647 h 4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1"/>
              <a:gd name="T97" fmla="*/ 0 h 437"/>
              <a:gd name="T98" fmla="*/ 801 w 801"/>
              <a:gd name="T99" fmla="*/ 437 h 4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1" h="437">
                <a:moveTo>
                  <a:pt x="0" y="200"/>
                </a:moveTo>
                <a:lnTo>
                  <a:pt x="86" y="276"/>
                </a:lnTo>
                <a:lnTo>
                  <a:pt x="148" y="266"/>
                </a:lnTo>
                <a:lnTo>
                  <a:pt x="160" y="283"/>
                </a:lnTo>
                <a:lnTo>
                  <a:pt x="219" y="314"/>
                </a:lnTo>
                <a:lnTo>
                  <a:pt x="266" y="304"/>
                </a:lnTo>
                <a:lnTo>
                  <a:pt x="271" y="328"/>
                </a:lnTo>
                <a:lnTo>
                  <a:pt x="328" y="364"/>
                </a:lnTo>
                <a:lnTo>
                  <a:pt x="404" y="404"/>
                </a:lnTo>
                <a:lnTo>
                  <a:pt x="424" y="406"/>
                </a:lnTo>
                <a:lnTo>
                  <a:pt x="458" y="404"/>
                </a:lnTo>
                <a:lnTo>
                  <a:pt x="461" y="416"/>
                </a:lnTo>
                <a:lnTo>
                  <a:pt x="495" y="416"/>
                </a:lnTo>
                <a:lnTo>
                  <a:pt x="493" y="387"/>
                </a:lnTo>
                <a:lnTo>
                  <a:pt x="525" y="404"/>
                </a:lnTo>
                <a:lnTo>
                  <a:pt x="547" y="425"/>
                </a:lnTo>
                <a:lnTo>
                  <a:pt x="564" y="437"/>
                </a:lnTo>
                <a:lnTo>
                  <a:pt x="714" y="430"/>
                </a:lnTo>
                <a:lnTo>
                  <a:pt x="741" y="425"/>
                </a:lnTo>
                <a:lnTo>
                  <a:pt x="754" y="395"/>
                </a:lnTo>
                <a:lnTo>
                  <a:pt x="729" y="383"/>
                </a:lnTo>
                <a:lnTo>
                  <a:pt x="739" y="366"/>
                </a:lnTo>
                <a:lnTo>
                  <a:pt x="771" y="383"/>
                </a:lnTo>
                <a:lnTo>
                  <a:pt x="783" y="380"/>
                </a:lnTo>
                <a:lnTo>
                  <a:pt x="798" y="361"/>
                </a:lnTo>
                <a:lnTo>
                  <a:pt x="788" y="354"/>
                </a:lnTo>
                <a:lnTo>
                  <a:pt x="781" y="314"/>
                </a:lnTo>
                <a:lnTo>
                  <a:pt x="778" y="273"/>
                </a:lnTo>
                <a:lnTo>
                  <a:pt x="801" y="262"/>
                </a:lnTo>
                <a:lnTo>
                  <a:pt x="801" y="233"/>
                </a:lnTo>
                <a:lnTo>
                  <a:pt x="783" y="219"/>
                </a:lnTo>
                <a:lnTo>
                  <a:pt x="759" y="202"/>
                </a:lnTo>
                <a:lnTo>
                  <a:pt x="749" y="216"/>
                </a:lnTo>
                <a:lnTo>
                  <a:pt x="702" y="221"/>
                </a:lnTo>
                <a:lnTo>
                  <a:pt x="719" y="200"/>
                </a:lnTo>
                <a:lnTo>
                  <a:pt x="709" y="174"/>
                </a:lnTo>
                <a:lnTo>
                  <a:pt x="682" y="159"/>
                </a:lnTo>
                <a:lnTo>
                  <a:pt x="643" y="159"/>
                </a:lnTo>
                <a:lnTo>
                  <a:pt x="626" y="164"/>
                </a:lnTo>
                <a:lnTo>
                  <a:pt x="596" y="181"/>
                </a:lnTo>
                <a:lnTo>
                  <a:pt x="564" y="188"/>
                </a:lnTo>
                <a:lnTo>
                  <a:pt x="576" y="178"/>
                </a:lnTo>
                <a:lnTo>
                  <a:pt x="576" y="157"/>
                </a:lnTo>
                <a:lnTo>
                  <a:pt x="572" y="133"/>
                </a:lnTo>
                <a:lnTo>
                  <a:pt x="544" y="121"/>
                </a:lnTo>
                <a:lnTo>
                  <a:pt x="515" y="126"/>
                </a:lnTo>
                <a:lnTo>
                  <a:pt x="515" y="98"/>
                </a:lnTo>
                <a:lnTo>
                  <a:pt x="503" y="88"/>
                </a:lnTo>
                <a:lnTo>
                  <a:pt x="468" y="79"/>
                </a:lnTo>
                <a:lnTo>
                  <a:pt x="419" y="76"/>
                </a:lnTo>
                <a:lnTo>
                  <a:pt x="387" y="69"/>
                </a:lnTo>
                <a:lnTo>
                  <a:pt x="370" y="41"/>
                </a:lnTo>
                <a:lnTo>
                  <a:pt x="298" y="0"/>
                </a:lnTo>
                <a:lnTo>
                  <a:pt x="259" y="7"/>
                </a:lnTo>
                <a:lnTo>
                  <a:pt x="197" y="14"/>
                </a:lnTo>
                <a:lnTo>
                  <a:pt x="182" y="26"/>
                </a:lnTo>
                <a:lnTo>
                  <a:pt x="212" y="71"/>
                </a:lnTo>
                <a:lnTo>
                  <a:pt x="160" y="69"/>
                </a:lnTo>
                <a:lnTo>
                  <a:pt x="170" y="105"/>
                </a:lnTo>
                <a:lnTo>
                  <a:pt x="141" y="121"/>
                </a:lnTo>
                <a:lnTo>
                  <a:pt x="121" y="114"/>
                </a:lnTo>
                <a:lnTo>
                  <a:pt x="67" y="114"/>
                </a:lnTo>
                <a:lnTo>
                  <a:pt x="44" y="152"/>
                </a:lnTo>
                <a:lnTo>
                  <a:pt x="0" y="200"/>
                </a:lnTo>
                <a:close/>
              </a:path>
            </a:pathLst>
          </a:custGeom>
          <a:noFill/>
          <a:ln w="9525">
            <a:noFill/>
            <a:round/>
            <a:headEnd/>
            <a:tailEnd/>
          </a:ln>
        </p:spPr>
        <p:txBody>
          <a:bodyPr/>
          <a:lstStyle/>
          <a:p>
            <a:endParaRPr lang="en-US">
              <a:solidFill>
                <a:srgbClr val="FFFF00"/>
              </a:solidFill>
              <a:latin typeface="+mj-lt"/>
            </a:endParaRPr>
          </a:p>
        </p:txBody>
      </p:sp>
      <p:sp>
        <p:nvSpPr>
          <p:cNvPr id="5132" name="Freeform 13"/>
          <p:cNvSpPr>
            <a:spLocks/>
          </p:cNvSpPr>
          <p:nvPr/>
        </p:nvSpPr>
        <p:spPr bwMode="auto">
          <a:xfrm>
            <a:off x="1316038" y="2401887"/>
            <a:ext cx="1306513" cy="744538"/>
          </a:xfrm>
          <a:custGeom>
            <a:avLst/>
            <a:gdLst>
              <a:gd name="T0" fmla="*/ 2147483647 w 801"/>
              <a:gd name="T1" fmla="*/ 2147483647 h 437"/>
              <a:gd name="T2" fmla="*/ 2147483647 w 801"/>
              <a:gd name="T3" fmla="*/ 2147483647 h 437"/>
              <a:gd name="T4" fmla="*/ 2147483647 w 801"/>
              <a:gd name="T5" fmla="*/ 2147483647 h 437"/>
              <a:gd name="T6" fmla="*/ 2147483647 w 801"/>
              <a:gd name="T7" fmla="*/ 2147483647 h 437"/>
              <a:gd name="T8" fmla="*/ 2147483647 w 801"/>
              <a:gd name="T9" fmla="*/ 2147483647 h 437"/>
              <a:gd name="T10" fmla="*/ 2147483647 w 801"/>
              <a:gd name="T11" fmla="*/ 2147483647 h 437"/>
              <a:gd name="T12" fmla="*/ 2147483647 w 801"/>
              <a:gd name="T13" fmla="*/ 2147483647 h 437"/>
              <a:gd name="T14" fmla="*/ 2147483647 w 801"/>
              <a:gd name="T15" fmla="*/ 2147483647 h 437"/>
              <a:gd name="T16" fmla="*/ 2147483647 w 801"/>
              <a:gd name="T17" fmla="*/ 2147483647 h 437"/>
              <a:gd name="T18" fmla="*/ 2147483647 w 801"/>
              <a:gd name="T19" fmla="*/ 2147483647 h 437"/>
              <a:gd name="T20" fmla="*/ 2147483647 w 801"/>
              <a:gd name="T21" fmla="*/ 2147483647 h 437"/>
              <a:gd name="T22" fmla="*/ 2147483647 w 801"/>
              <a:gd name="T23" fmla="*/ 2147483647 h 437"/>
              <a:gd name="T24" fmla="*/ 2147483647 w 801"/>
              <a:gd name="T25" fmla="*/ 2147483647 h 437"/>
              <a:gd name="T26" fmla="*/ 2147483647 w 801"/>
              <a:gd name="T27" fmla="*/ 2147483647 h 437"/>
              <a:gd name="T28" fmla="*/ 2147483647 w 801"/>
              <a:gd name="T29" fmla="*/ 2147483647 h 437"/>
              <a:gd name="T30" fmla="*/ 2147483647 w 801"/>
              <a:gd name="T31" fmla="*/ 2147483647 h 437"/>
              <a:gd name="T32" fmla="*/ 2147483647 w 801"/>
              <a:gd name="T33" fmla="*/ 2147483647 h 437"/>
              <a:gd name="T34" fmla="*/ 2147483647 w 801"/>
              <a:gd name="T35" fmla="*/ 2147483647 h 437"/>
              <a:gd name="T36" fmla="*/ 2147483647 w 801"/>
              <a:gd name="T37" fmla="*/ 2147483647 h 437"/>
              <a:gd name="T38" fmla="*/ 2147483647 w 801"/>
              <a:gd name="T39" fmla="*/ 2147483647 h 437"/>
              <a:gd name="T40" fmla="*/ 2147483647 w 801"/>
              <a:gd name="T41" fmla="*/ 2147483647 h 437"/>
              <a:gd name="T42" fmla="*/ 2147483647 w 801"/>
              <a:gd name="T43" fmla="*/ 2147483647 h 437"/>
              <a:gd name="T44" fmla="*/ 2147483647 w 801"/>
              <a:gd name="T45" fmla="*/ 2147483647 h 437"/>
              <a:gd name="T46" fmla="*/ 2147483647 w 801"/>
              <a:gd name="T47" fmla="*/ 2147483647 h 437"/>
              <a:gd name="T48" fmla="*/ 2147483647 w 801"/>
              <a:gd name="T49" fmla="*/ 2147483647 h 437"/>
              <a:gd name="T50" fmla="*/ 2147483647 w 801"/>
              <a:gd name="T51" fmla="*/ 2147483647 h 437"/>
              <a:gd name="T52" fmla="*/ 2147483647 w 801"/>
              <a:gd name="T53" fmla="*/ 2147483647 h 437"/>
              <a:gd name="T54" fmla="*/ 2147483647 w 801"/>
              <a:gd name="T55" fmla="*/ 2147483647 h 437"/>
              <a:gd name="T56" fmla="*/ 2147483647 w 801"/>
              <a:gd name="T57" fmla="*/ 2147483647 h 437"/>
              <a:gd name="T58" fmla="*/ 2147483647 w 801"/>
              <a:gd name="T59" fmla="*/ 2147483647 h 437"/>
              <a:gd name="T60" fmla="*/ 2147483647 w 801"/>
              <a:gd name="T61" fmla="*/ 2147483647 h 437"/>
              <a:gd name="T62" fmla="*/ 0 w 801"/>
              <a:gd name="T63" fmla="*/ 2147483647 h 437"/>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801"/>
              <a:gd name="T97" fmla="*/ 0 h 437"/>
              <a:gd name="T98" fmla="*/ 801 w 801"/>
              <a:gd name="T99" fmla="*/ 437 h 437"/>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801" h="437">
                <a:moveTo>
                  <a:pt x="0" y="200"/>
                </a:moveTo>
                <a:lnTo>
                  <a:pt x="86" y="276"/>
                </a:lnTo>
                <a:lnTo>
                  <a:pt x="148" y="266"/>
                </a:lnTo>
                <a:lnTo>
                  <a:pt x="160" y="283"/>
                </a:lnTo>
                <a:lnTo>
                  <a:pt x="219" y="314"/>
                </a:lnTo>
                <a:lnTo>
                  <a:pt x="266" y="304"/>
                </a:lnTo>
                <a:lnTo>
                  <a:pt x="271" y="328"/>
                </a:lnTo>
                <a:lnTo>
                  <a:pt x="328" y="364"/>
                </a:lnTo>
                <a:lnTo>
                  <a:pt x="404" y="404"/>
                </a:lnTo>
                <a:lnTo>
                  <a:pt x="424" y="406"/>
                </a:lnTo>
                <a:lnTo>
                  <a:pt x="458" y="404"/>
                </a:lnTo>
                <a:lnTo>
                  <a:pt x="461" y="416"/>
                </a:lnTo>
                <a:lnTo>
                  <a:pt x="495" y="416"/>
                </a:lnTo>
                <a:lnTo>
                  <a:pt x="493" y="387"/>
                </a:lnTo>
                <a:lnTo>
                  <a:pt x="525" y="404"/>
                </a:lnTo>
                <a:lnTo>
                  <a:pt x="547" y="425"/>
                </a:lnTo>
                <a:lnTo>
                  <a:pt x="564" y="437"/>
                </a:lnTo>
                <a:lnTo>
                  <a:pt x="714" y="430"/>
                </a:lnTo>
                <a:lnTo>
                  <a:pt x="741" y="425"/>
                </a:lnTo>
                <a:lnTo>
                  <a:pt x="754" y="395"/>
                </a:lnTo>
                <a:lnTo>
                  <a:pt x="729" y="383"/>
                </a:lnTo>
                <a:lnTo>
                  <a:pt x="739" y="366"/>
                </a:lnTo>
                <a:lnTo>
                  <a:pt x="771" y="383"/>
                </a:lnTo>
                <a:lnTo>
                  <a:pt x="783" y="380"/>
                </a:lnTo>
                <a:lnTo>
                  <a:pt x="798" y="361"/>
                </a:lnTo>
                <a:lnTo>
                  <a:pt x="788" y="354"/>
                </a:lnTo>
                <a:lnTo>
                  <a:pt x="781" y="314"/>
                </a:lnTo>
                <a:lnTo>
                  <a:pt x="778" y="273"/>
                </a:lnTo>
                <a:lnTo>
                  <a:pt x="801" y="262"/>
                </a:lnTo>
                <a:lnTo>
                  <a:pt x="801" y="233"/>
                </a:lnTo>
                <a:lnTo>
                  <a:pt x="783" y="219"/>
                </a:lnTo>
                <a:lnTo>
                  <a:pt x="759" y="202"/>
                </a:lnTo>
                <a:lnTo>
                  <a:pt x="749" y="216"/>
                </a:lnTo>
                <a:lnTo>
                  <a:pt x="702" y="221"/>
                </a:lnTo>
                <a:lnTo>
                  <a:pt x="719" y="200"/>
                </a:lnTo>
                <a:lnTo>
                  <a:pt x="709" y="174"/>
                </a:lnTo>
                <a:lnTo>
                  <a:pt x="682" y="159"/>
                </a:lnTo>
                <a:lnTo>
                  <a:pt x="643" y="159"/>
                </a:lnTo>
                <a:lnTo>
                  <a:pt x="626" y="164"/>
                </a:lnTo>
                <a:lnTo>
                  <a:pt x="596" y="181"/>
                </a:lnTo>
                <a:lnTo>
                  <a:pt x="564" y="188"/>
                </a:lnTo>
                <a:lnTo>
                  <a:pt x="576" y="178"/>
                </a:lnTo>
                <a:lnTo>
                  <a:pt x="576" y="157"/>
                </a:lnTo>
                <a:lnTo>
                  <a:pt x="572" y="133"/>
                </a:lnTo>
                <a:lnTo>
                  <a:pt x="544" y="121"/>
                </a:lnTo>
                <a:lnTo>
                  <a:pt x="515" y="126"/>
                </a:lnTo>
                <a:lnTo>
                  <a:pt x="515" y="98"/>
                </a:lnTo>
                <a:lnTo>
                  <a:pt x="503" y="88"/>
                </a:lnTo>
                <a:lnTo>
                  <a:pt x="468" y="79"/>
                </a:lnTo>
                <a:lnTo>
                  <a:pt x="419" y="76"/>
                </a:lnTo>
                <a:lnTo>
                  <a:pt x="387" y="69"/>
                </a:lnTo>
                <a:lnTo>
                  <a:pt x="370" y="41"/>
                </a:lnTo>
                <a:lnTo>
                  <a:pt x="298" y="0"/>
                </a:lnTo>
                <a:lnTo>
                  <a:pt x="259" y="7"/>
                </a:lnTo>
                <a:lnTo>
                  <a:pt x="197" y="14"/>
                </a:lnTo>
                <a:lnTo>
                  <a:pt x="182" y="26"/>
                </a:lnTo>
                <a:lnTo>
                  <a:pt x="212" y="71"/>
                </a:lnTo>
                <a:lnTo>
                  <a:pt x="160" y="69"/>
                </a:lnTo>
                <a:lnTo>
                  <a:pt x="170" y="105"/>
                </a:lnTo>
                <a:lnTo>
                  <a:pt x="141" y="121"/>
                </a:lnTo>
                <a:lnTo>
                  <a:pt x="121" y="114"/>
                </a:lnTo>
                <a:lnTo>
                  <a:pt x="67" y="114"/>
                </a:lnTo>
                <a:lnTo>
                  <a:pt x="44" y="152"/>
                </a:lnTo>
                <a:lnTo>
                  <a:pt x="0" y="200"/>
                </a:lnTo>
                <a:close/>
              </a:path>
            </a:pathLst>
          </a:custGeom>
          <a:solidFill>
            <a:schemeClr val="accent2">
              <a:lumMod val="40000"/>
              <a:lumOff val="60000"/>
            </a:schemeClr>
          </a:solidFill>
          <a:ln w="11176">
            <a:solidFill>
              <a:srgbClr val="000000"/>
            </a:solidFill>
            <a:round/>
            <a:headEnd/>
            <a:tailEnd/>
          </a:ln>
          <a:effectLst>
            <a:outerShdw blurRad="50800" dist="38100" dir="8100000" algn="tr" rotWithShape="0">
              <a:prstClr val="black">
                <a:alpha val="40000"/>
              </a:prstClr>
            </a:outerShdw>
          </a:effectLst>
        </p:spPr>
        <p:txBody>
          <a:bodyPr/>
          <a:lstStyle/>
          <a:p>
            <a:endParaRPr lang="en-US">
              <a:solidFill>
                <a:srgbClr val="FFFF00"/>
              </a:solidFill>
              <a:latin typeface="+mj-lt"/>
            </a:endParaRPr>
          </a:p>
        </p:txBody>
      </p:sp>
      <p:sp>
        <p:nvSpPr>
          <p:cNvPr id="5133" name="Freeform 14"/>
          <p:cNvSpPr>
            <a:spLocks/>
          </p:cNvSpPr>
          <p:nvPr/>
        </p:nvSpPr>
        <p:spPr bwMode="auto">
          <a:xfrm>
            <a:off x="1762126" y="1612900"/>
            <a:ext cx="3305175" cy="1673225"/>
          </a:xfrm>
          <a:custGeom>
            <a:avLst/>
            <a:gdLst>
              <a:gd name="T0" fmla="*/ 2147483647 w 2024"/>
              <a:gd name="T1" fmla="*/ 2147483647 h 981"/>
              <a:gd name="T2" fmla="*/ 2147483647 w 2024"/>
              <a:gd name="T3" fmla="*/ 2147483647 h 981"/>
              <a:gd name="T4" fmla="*/ 2147483647 w 2024"/>
              <a:gd name="T5" fmla="*/ 2147483647 h 981"/>
              <a:gd name="T6" fmla="*/ 2147483647 w 2024"/>
              <a:gd name="T7" fmla="*/ 2147483647 h 981"/>
              <a:gd name="T8" fmla="*/ 2147483647 w 2024"/>
              <a:gd name="T9" fmla="*/ 2147483647 h 981"/>
              <a:gd name="T10" fmla="*/ 2147483647 w 2024"/>
              <a:gd name="T11" fmla="*/ 2147483647 h 981"/>
              <a:gd name="T12" fmla="*/ 2147483647 w 2024"/>
              <a:gd name="T13" fmla="*/ 2147483647 h 981"/>
              <a:gd name="T14" fmla="*/ 2147483647 w 2024"/>
              <a:gd name="T15" fmla="*/ 2147483647 h 981"/>
              <a:gd name="T16" fmla="*/ 2147483647 w 2024"/>
              <a:gd name="T17" fmla="*/ 2147483647 h 981"/>
              <a:gd name="T18" fmla="*/ 2147483647 w 2024"/>
              <a:gd name="T19" fmla="*/ 2147483647 h 981"/>
              <a:gd name="T20" fmla="*/ 2147483647 w 2024"/>
              <a:gd name="T21" fmla="*/ 2147483647 h 981"/>
              <a:gd name="T22" fmla="*/ 2147483647 w 2024"/>
              <a:gd name="T23" fmla="*/ 2147483647 h 981"/>
              <a:gd name="T24" fmla="*/ 2147483647 w 2024"/>
              <a:gd name="T25" fmla="*/ 2147483647 h 981"/>
              <a:gd name="T26" fmla="*/ 2147483647 w 2024"/>
              <a:gd name="T27" fmla="*/ 2147483647 h 981"/>
              <a:gd name="T28" fmla="*/ 2147483647 w 2024"/>
              <a:gd name="T29" fmla="*/ 2147483647 h 981"/>
              <a:gd name="T30" fmla="*/ 2147483647 w 2024"/>
              <a:gd name="T31" fmla="*/ 2147483647 h 981"/>
              <a:gd name="T32" fmla="*/ 2147483647 w 2024"/>
              <a:gd name="T33" fmla="*/ 2147483647 h 981"/>
              <a:gd name="T34" fmla="*/ 2147483647 w 2024"/>
              <a:gd name="T35" fmla="*/ 2147483647 h 981"/>
              <a:gd name="T36" fmla="*/ 2147483647 w 2024"/>
              <a:gd name="T37" fmla="*/ 2147483647 h 981"/>
              <a:gd name="T38" fmla="*/ 2147483647 w 2024"/>
              <a:gd name="T39" fmla="*/ 2147483647 h 981"/>
              <a:gd name="T40" fmla="*/ 2147483647 w 2024"/>
              <a:gd name="T41" fmla="*/ 2147483647 h 981"/>
              <a:gd name="T42" fmla="*/ 2147483647 w 2024"/>
              <a:gd name="T43" fmla="*/ 2147483647 h 981"/>
              <a:gd name="T44" fmla="*/ 2147483647 w 2024"/>
              <a:gd name="T45" fmla="*/ 2147483647 h 981"/>
              <a:gd name="T46" fmla="*/ 2147483647 w 2024"/>
              <a:gd name="T47" fmla="*/ 2147483647 h 981"/>
              <a:gd name="T48" fmla="*/ 2147483647 w 2024"/>
              <a:gd name="T49" fmla="*/ 2147483647 h 981"/>
              <a:gd name="T50" fmla="*/ 2147483647 w 2024"/>
              <a:gd name="T51" fmla="*/ 2147483647 h 981"/>
              <a:gd name="T52" fmla="*/ 2147483647 w 2024"/>
              <a:gd name="T53" fmla="*/ 2147483647 h 981"/>
              <a:gd name="T54" fmla="*/ 2147483647 w 2024"/>
              <a:gd name="T55" fmla="*/ 2147483647 h 981"/>
              <a:gd name="T56" fmla="*/ 2147483647 w 2024"/>
              <a:gd name="T57" fmla="*/ 2147483647 h 981"/>
              <a:gd name="T58" fmla="*/ 2147483647 w 2024"/>
              <a:gd name="T59" fmla="*/ 2147483647 h 981"/>
              <a:gd name="T60" fmla="*/ 2147483647 w 2024"/>
              <a:gd name="T61" fmla="*/ 2147483647 h 981"/>
              <a:gd name="T62" fmla="*/ 2147483647 w 2024"/>
              <a:gd name="T63" fmla="*/ 2147483647 h 981"/>
              <a:gd name="T64" fmla="*/ 2147483647 w 2024"/>
              <a:gd name="T65" fmla="*/ 2147483647 h 981"/>
              <a:gd name="T66" fmla="*/ 2147483647 w 2024"/>
              <a:gd name="T67" fmla="*/ 2147483647 h 981"/>
              <a:gd name="T68" fmla="*/ 2147483647 w 2024"/>
              <a:gd name="T69" fmla="*/ 2147483647 h 981"/>
              <a:gd name="T70" fmla="*/ 2147483647 w 2024"/>
              <a:gd name="T71" fmla="*/ 2147483647 h 981"/>
              <a:gd name="T72" fmla="*/ 2147483647 w 2024"/>
              <a:gd name="T73" fmla="*/ 2147483647 h 981"/>
              <a:gd name="T74" fmla="*/ 2147483647 w 2024"/>
              <a:gd name="T75" fmla="*/ 2147483647 h 981"/>
              <a:gd name="T76" fmla="*/ 2147483647 w 2024"/>
              <a:gd name="T77" fmla="*/ 2147483647 h 981"/>
              <a:gd name="T78" fmla="*/ 2147483647 w 2024"/>
              <a:gd name="T79" fmla="*/ 2147483647 h 981"/>
              <a:gd name="T80" fmla="*/ 2147483647 w 2024"/>
              <a:gd name="T81" fmla="*/ 2147483647 h 981"/>
              <a:gd name="T82" fmla="*/ 2147483647 w 2024"/>
              <a:gd name="T83" fmla="*/ 2147483647 h 981"/>
              <a:gd name="T84" fmla="*/ 2147483647 w 2024"/>
              <a:gd name="T85" fmla="*/ 2147483647 h 981"/>
              <a:gd name="T86" fmla="*/ 2147483647 w 2024"/>
              <a:gd name="T87" fmla="*/ 2147483647 h 981"/>
              <a:gd name="T88" fmla="*/ 2147483647 w 2024"/>
              <a:gd name="T89" fmla="*/ 2147483647 h 981"/>
              <a:gd name="T90" fmla="*/ 2147483647 w 2024"/>
              <a:gd name="T91" fmla="*/ 2147483647 h 981"/>
              <a:gd name="T92" fmla="*/ 2147483647 w 2024"/>
              <a:gd name="T93" fmla="*/ 2147483647 h 981"/>
              <a:gd name="T94" fmla="*/ 2147483647 w 2024"/>
              <a:gd name="T95" fmla="*/ 2147483647 h 981"/>
              <a:gd name="T96" fmla="*/ 2147483647 w 2024"/>
              <a:gd name="T97" fmla="*/ 2147483647 h 981"/>
              <a:gd name="T98" fmla="*/ 2147483647 w 2024"/>
              <a:gd name="T99" fmla="*/ 2147483647 h 981"/>
              <a:gd name="T100" fmla="*/ 2147483647 w 2024"/>
              <a:gd name="T101" fmla="*/ 2147483647 h 981"/>
              <a:gd name="T102" fmla="*/ 2147483647 w 2024"/>
              <a:gd name="T103" fmla="*/ 2147483647 h 981"/>
              <a:gd name="T104" fmla="*/ 2147483647 w 2024"/>
              <a:gd name="T105" fmla="*/ 2147483647 h 981"/>
              <a:gd name="T106" fmla="*/ 0 w 2024"/>
              <a:gd name="T107" fmla="*/ 2147483647 h 981"/>
              <a:gd name="T108" fmla="*/ 2147483647 w 2024"/>
              <a:gd name="T109" fmla="*/ 2147483647 h 981"/>
              <a:gd name="T110" fmla="*/ 2147483647 w 2024"/>
              <a:gd name="T111" fmla="*/ 2147483647 h 981"/>
              <a:gd name="T112" fmla="*/ 2147483647 w 2024"/>
              <a:gd name="T113" fmla="*/ 2147483647 h 9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24"/>
              <a:gd name="T172" fmla="*/ 0 h 981"/>
              <a:gd name="T173" fmla="*/ 2024 w 2024"/>
              <a:gd name="T174" fmla="*/ 981 h 9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24" h="981">
                <a:moveTo>
                  <a:pt x="364" y="85"/>
                </a:moveTo>
                <a:lnTo>
                  <a:pt x="387" y="78"/>
                </a:lnTo>
                <a:lnTo>
                  <a:pt x="387" y="52"/>
                </a:lnTo>
                <a:lnTo>
                  <a:pt x="409" y="57"/>
                </a:lnTo>
                <a:lnTo>
                  <a:pt x="426" y="80"/>
                </a:lnTo>
                <a:lnTo>
                  <a:pt x="433" y="52"/>
                </a:lnTo>
                <a:lnTo>
                  <a:pt x="483" y="38"/>
                </a:lnTo>
                <a:lnTo>
                  <a:pt x="502" y="11"/>
                </a:lnTo>
                <a:lnTo>
                  <a:pt x="571" y="9"/>
                </a:lnTo>
                <a:lnTo>
                  <a:pt x="594" y="0"/>
                </a:lnTo>
                <a:lnTo>
                  <a:pt x="603" y="11"/>
                </a:lnTo>
                <a:lnTo>
                  <a:pt x="633" y="11"/>
                </a:lnTo>
                <a:lnTo>
                  <a:pt x="618" y="33"/>
                </a:lnTo>
                <a:lnTo>
                  <a:pt x="633" y="38"/>
                </a:lnTo>
                <a:lnTo>
                  <a:pt x="616" y="57"/>
                </a:lnTo>
                <a:lnTo>
                  <a:pt x="635" y="73"/>
                </a:lnTo>
                <a:lnTo>
                  <a:pt x="660" y="52"/>
                </a:lnTo>
                <a:lnTo>
                  <a:pt x="677" y="64"/>
                </a:lnTo>
                <a:lnTo>
                  <a:pt x="702" y="57"/>
                </a:lnTo>
                <a:lnTo>
                  <a:pt x="731" y="71"/>
                </a:lnTo>
                <a:lnTo>
                  <a:pt x="783" y="78"/>
                </a:lnTo>
                <a:lnTo>
                  <a:pt x="924" y="78"/>
                </a:lnTo>
                <a:lnTo>
                  <a:pt x="941" y="68"/>
                </a:lnTo>
                <a:lnTo>
                  <a:pt x="988" y="78"/>
                </a:lnTo>
                <a:lnTo>
                  <a:pt x="1034" y="52"/>
                </a:lnTo>
                <a:lnTo>
                  <a:pt x="1098" y="66"/>
                </a:lnTo>
                <a:lnTo>
                  <a:pt x="1106" y="40"/>
                </a:lnTo>
                <a:lnTo>
                  <a:pt x="1076" y="23"/>
                </a:lnTo>
                <a:lnTo>
                  <a:pt x="1096" y="16"/>
                </a:lnTo>
                <a:lnTo>
                  <a:pt x="1130" y="23"/>
                </a:lnTo>
                <a:lnTo>
                  <a:pt x="1172" y="19"/>
                </a:lnTo>
                <a:lnTo>
                  <a:pt x="1224" y="45"/>
                </a:lnTo>
                <a:lnTo>
                  <a:pt x="1271" y="80"/>
                </a:lnTo>
                <a:lnTo>
                  <a:pt x="1382" y="68"/>
                </a:lnTo>
                <a:lnTo>
                  <a:pt x="1404" y="38"/>
                </a:lnTo>
                <a:lnTo>
                  <a:pt x="1431" y="35"/>
                </a:lnTo>
                <a:lnTo>
                  <a:pt x="1465" y="66"/>
                </a:lnTo>
                <a:lnTo>
                  <a:pt x="1510" y="85"/>
                </a:lnTo>
                <a:lnTo>
                  <a:pt x="1561" y="130"/>
                </a:lnTo>
                <a:lnTo>
                  <a:pt x="1591" y="121"/>
                </a:lnTo>
                <a:lnTo>
                  <a:pt x="1611" y="102"/>
                </a:lnTo>
                <a:lnTo>
                  <a:pt x="1685" y="102"/>
                </a:lnTo>
                <a:lnTo>
                  <a:pt x="1749" y="183"/>
                </a:lnTo>
                <a:lnTo>
                  <a:pt x="1830" y="254"/>
                </a:lnTo>
                <a:lnTo>
                  <a:pt x="1820" y="273"/>
                </a:lnTo>
                <a:lnTo>
                  <a:pt x="1776" y="230"/>
                </a:lnTo>
                <a:lnTo>
                  <a:pt x="1739" y="230"/>
                </a:lnTo>
                <a:lnTo>
                  <a:pt x="1731" y="194"/>
                </a:lnTo>
                <a:lnTo>
                  <a:pt x="1712" y="206"/>
                </a:lnTo>
                <a:lnTo>
                  <a:pt x="1694" y="190"/>
                </a:lnTo>
                <a:lnTo>
                  <a:pt x="1677" y="206"/>
                </a:lnTo>
                <a:lnTo>
                  <a:pt x="1697" y="228"/>
                </a:lnTo>
                <a:lnTo>
                  <a:pt x="1682" y="263"/>
                </a:lnTo>
                <a:lnTo>
                  <a:pt x="1667" y="270"/>
                </a:lnTo>
                <a:lnTo>
                  <a:pt x="1687" y="289"/>
                </a:lnTo>
                <a:lnTo>
                  <a:pt x="1724" y="280"/>
                </a:lnTo>
                <a:lnTo>
                  <a:pt x="1736" y="287"/>
                </a:lnTo>
                <a:lnTo>
                  <a:pt x="1734" y="320"/>
                </a:lnTo>
                <a:lnTo>
                  <a:pt x="1818" y="346"/>
                </a:lnTo>
                <a:lnTo>
                  <a:pt x="1855" y="330"/>
                </a:lnTo>
                <a:lnTo>
                  <a:pt x="1840" y="294"/>
                </a:lnTo>
                <a:lnTo>
                  <a:pt x="1882" y="297"/>
                </a:lnTo>
                <a:lnTo>
                  <a:pt x="1896" y="335"/>
                </a:lnTo>
                <a:lnTo>
                  <a:pt x="1965" y="330"/>
                </a:lnTo>
                <a:lnTo>
                  <a:pt x="1975" y="358"/>
                </a:lnTo>
                <a:lnTo>
                  <a:pt x="2017" y="375"/>
                </a:lnTo>
                <a:lnTo>
                  <a:pt x="2024" y="418"/>
                </a:lnTo>
                <a:lnTo>
                  <a:pt x="1978" y="406"/>
                </a:lnTo>
                <a:lnTo>
                  <a:pt x="1914" y="406"/>
                </a:lnTo>
                <a:lnTo>
                  <a:pt x="1884" y="427"/>
                </a:lnTo>
                <a:lnTo>
                  <a:pt x="1862" y="406"/>
                </a:lnTo>
                <a:lnTo>
                  <a:pt x="1840" y="439"/>
                </a:lnTo>
                <a:lnTo>
                  <a:pt x="1800" y="449"/>
                </a:lnTo>
                <a:lnTo>
                  <a:pt x="1778" y="472"/>
                </a:lnTo>
                <a:lnTo>
                  <a:pt x="1741" y="472"/>
                </a:lnTo>
                <a:lnTo>
                  <a:pt x="1726" y="494"/>
                </a:lnTo>
                <a:lnTo>
                  <a:pt x="1680" y="472"/>
                </a:lnTo>
                <a:lnTo>
                  <a:pt x="1650" y="499"/>
                </a:lnTo>
                <a:lnTo>
                  <a:pt x="1628" y="506"/>
                </a:lnTo>
                <a:lnTo>
                  <a:pt x="1589" y="522"/>
                </a:lnTo>
                <a:lnTo>
                  <a:pt x="1566" y="508"/>
                </a:lnTo>
                <a:lnTo>
                  <a:pt x="1549" y="487"/>
                </a:lnTo>
                <a:lnTo>
                  <a:pt x="1527" y="494"/>
                </a:lnTo>
                <a:lnTo>
                  <a:pt x="1510" y="453"/>
                </a:lnTo>
                <a:lnTo>
                  <a:pt x="1520" y="432"/>
                </a:lnTo>
                <a:lnTo>
                  <a:pt x="1490" y="420"/>
                </a:lnTo>
                <a:lnTo>
                  <a:pt x="1453" y="432"/>
                </a:lnTo>
                <a:lnTo>
                  <a:pt x="1428" y="449"/>
                </a:lnTo>
                <a:lnTo>
                  <a:pt x="1406" y="432"/>
                </a:lnTo>
                <a:lnTo>
                  <a:pt x="1399" y="465"/>
                </a:lnTo>
                <a:lnTo>
                  <a:pt x="1372" y="472"/>
                </a:lnTo>
                <a:lnTo>
                  <a:pt x="1384" y="508"/>
                </a:lnTo>
                <a:lnTo>
                  <a:pt x="1355" y="532"/>
                </a:lnTo>
                <a:lnTo>
                  <a:pt x="1320" y="532"/>
                </a:lnTo>
                <a:lnTo>
                  <a:pt x="1315" y="579"/>
                </a:lnTo>
                <a:lnTo>
                  <a:pt x="1332" y="591"/>
                </a:lnTo>
                <a:lnTo>
                  <a:pt x="1268" y="632"/>
                </a:lnTo>
                <a:lnTo>
                  <a:pt x="1246" y="634"/>
                </a:lnTo>
                <a:lnTo>
                  <a:pt x="1246" y="674"/>
                </a:lnTo>
                <a:lnTo>
                  <a:pt x="1207" y="679"/>
                </a:lnTo>
                <a:lnTo>
                  <a:pt x="1177" y="720"/>
                </a:lnTo>
                <a:lnTo>
                  <a:pt x="1145" y="720"/>
                </a:lnTo>
                <a:lnTo>
                  <a:pt x="1108" y="691"/>
                </a:lnTo>
                <a:lnTo>
                  <a:pt x="1093" y="658"/>
                </a:lnTo>
                <a:lnTo>
                  <a:pt x="1064" y="653"/>
                </a:lnTo>
                <a:lnTo>
                  <a:pt x="1047" y="608"/>
                </a:lnTo>
                <a:lnTo>
                  <a:pt x="1017" y="627"/>
                </a:lnTo>
                <a:lnTo>
                  <a:pt x="1017" y="670"/>
                </a:lnTo>
                <a:lnTo>
                  <a:pt x="1007" y="691"/>
                </a:lnTo>
                <a:lnTo>
                  <a:pt x="975" y="705"/>
                </a:lnTo>
                <a:lnTo>
                  <a:pt x="877" y="701"/>
                </a:lnTo>
                <a:lnTo>
                  <a:pt x="825" y="720"/>
                </a:lnTo>
                <a:lnTo>
                  <a:pt x="795" y="720"/>
                </a:lnTo>
                <a:lnTo>
                  <a:pt x="791" y="762"/>
                </a:lnTo>
                <a:lnTo>
                  <a:pt x="832" y="762"/>
                </a:lnTo>
                <a:lnTo>
                  <a:pt x="813" y="800"/>
                </a:lnTo>
                <a:lnTo>
                  <a:pt x="813" y="860"/>
                </a:lnTo>
                <a:lnTo>
                  <a:pt x="791" y="893"/>
                </a:lnTo>
                <a:lnTo>
                  <a:pt x="768" y="881"/>
                </a:lnTo>
                <a:lnTo>
                  <a:pt x="744" y="914"/>
                </a:lnTo>
                <a:lnTo>
                  <a:pt x="739" y="964"/>
                </a:lnTo>
                <a:lnTo>
                  <a:pt x="695" y="981"/>
                </a:lnTo>
                <a:lnTo>
                  <a:pt x="658" y="964"/>
                </a:lnTo>
                <a:lnTo>
                  <a:pt x="630" y="936"/>
                </a:lnTo>
                <a:lnTo>
                  <a:pt x="603" y="948"/>
                </a:lnTo>
                <a:lnTo>
                  <a:pt x="584" y="924"/>
                </a:lnTo>
                <a:lnTo>
                  <a:pt x="581" y="905"/>
                </a:lnTo>
                <a:lnTo>
                  <a:pt x="586" y="876"/>
                </a:lnTo>
                <a:lnTo>
                  <a:pt x="557" y="876"/>
                </a:lnTo>
                <a:lnTo>
                  <a:pt x="557" y="853"/>
                </a:lnTo>
                <a:lnTo>
                  <a:pt x="579" y="838"/>
                </a:lnTo>
                <a:lnTo>
                  <a:pt x="562" y="824"/>
                </a:lnTo>
                <a:lnTo>
                  <a:pt x="522" y="819"/>
                </a:lnTo>
                <a:lnTo>
                  <a:pt x="512" y="812"/>
                </a:lnTo>
                <a:lnTo>
                  <a:pt x="505" y="772"/>
                </a:lnTo>
                <a:lnTo>
                  <a:pt x="502" y="731"/>
                </a:lnTo>
                <a:lnTo>
                  <a:pt x="525" y="720"/>
                </a:lnTo>
                <a:lnTo>
                  <a:pt x="525" y="691"/>
                </a:lnTo>
                <a:lnTo>
                  <a:pt x="507" y="677"/>
                </a:lnTo>
                <a:lnTo>
                  <a:pt x="485" y="660"/>
                </a:lnTo>
                <a:lnTo>
                  <a:pt x="470" y="674"/>
                </a:lnTo>
                <a:lnTo>
                  <a:pt x="426" y="682"/>
                </a:lnTo>
                <a:lnTo>
                  <a:pt x="443" y="658"/>
                </a:lnTo>
                <a:lnTo>
                  <a:pt x="433" y="634"/>
                </a:lnTo>
                <a:lnTo>
                  <a:pt x="409" y="620"/>
                </a:lnTo>
                <a:lnTo>
                  <a:pt x="364" y="617"/>
                </a:lnTo>
                <a:lnTo>
                  <a:pt x="350" y="622"/>
                </a:lnTo>
                <a:lnTo>
                  <a:pt x="320" y="639"/>
                </a:lnTo>
                <a:lnTo>
                  <a:pt x="288" y="646"/>
                </a:lnTo>
                <a:lnTo>
                  <a:pt x="300" y="636"/>
                </a:lnTo>
                <a:lnTo>
                  <a:pt x="300" y="615"/>
                </a:lnTo>
                <a:lnTo>
                  <a:pt x="296" y="591"/>
                </a:lnTo>
                <a:lnTo>
                  <a:pt x="268" y="579"/>
                </a:lnTo>
                <a:lnTo>
                  <a:pt x="239" y="584"/>
                </a:lnTo>
                <a:lnTo>
                  <a:pt x="239" y="556"/>
                </a:lnTo>
                <a:lnTo>
                  <a:pt x="227" y="544"/>
                </a:lnTo>
                <a:lnTo>
                  <a:pt x="192" y="537"/>
                </a:lnTo>
                <a:lnTo>
                  <a:pt x="143" y="534"/>
                </a:lnTo>
                <a:lnTo>
                  <a:pt x="111" y="527"/>
                </a:lnTo>
                <a:lnTo>
                  <a:pt x="96" y="499"/>
                </a:lnTo>
                <a:lnTo>
                  <a:pt x="17" y="456"/>
                </a:lnTo>
                <a:lnTo>
                  <a:pt x="0" y="430"/>
                </a:lnTo>
                <a:lnTo>
                  <a:pt x="30" y="406"/>
                </a:lnTo>
                <a:lnTo>
                  <a:pt x="76" y="411"/>
                </a:lnTo>
                <a:lnTo>
                  <a:pt x="76" y="370"/>
                </a:lnTo>
                <a:lnTo>
                  <a:pt x="39" y="351"/>
                </a:lnTo>
                <a:lnTo>
                  <a:pt x="44" y="318"/>
                </a:lnTo>
                <a:lnTo>
                  <a:pt x="79" y="311"/>
                </a:lnTo>
                <a:lnTo>
                  <a:pt x="66" y="247"/>
                </a:lnTo>
                <a:lnTo>
                  <a:pt x="204" y="194"/>
                </a:lnTo>
                <a:lnTo>
                  <a:pt x="318" y="135"/>
                </a:lnTo>
                <a:lnTo>
                  <a:pt x="364" y="85"/>
                </a:lnTo>
                <a:close/>
              </a:path>
            </a:pathLst>
          </a:custGeom>
          <a:noFill/>
          <a:ln w="9525">
            <a:noFill/>
            <a:round/>
            <a:headEnd/>
            <a:tailEnd/>
          </a:ln>
        </p:spPr>
        <p:txBody>
          <a:bodyPr/>
          <a:lstStyle/>
          <a:p>
            <a:endParaRPr lang="en-US">
              <a:solidFill>
                <a:srgbClr val="FFFF00"/>
              </a:solidFill>
              <a:latin typeface="+mj-lt"/>
            </a:endParaRPr>
          </a:p>
        </p:txBody>
      </p:sp>
      <p:sp>
        <p:nvSpPr>
          <p:cNvPr id="5134" name="Freeform 15"/>
          <p:cNvSpPr>
            <a:spLocks/>
          </p:cNvSpPr>
          <p:nvPr/>
        </p:nvSpPr>
        <p:spPr bwMode="auto">
          <a:xfrm>
            <a:off x="1771651" y="1606550"/>
            <a:ext cx="3305175" cy="1673225"/>
          </a:xfrm>
          <a:custGeom>
            <a:avLst/>
            <a:gdLst>
              <a:gd name="T0" fmla="*/ 2147483647 w 2024"/>
              <a:gd name="T1" fmla="*/ 2147483647 h 981"/>
              <a:gd name="T2" fmla="*/ 2147483647 w 2024"/>
              <a:gd name="T3" fmla="*/ 2147483647 h 981"/>
              <a:gd name="T4" fmla="*/ 2147483647 w 2024"/>
              <a:gd name="T5" fmla="*/ 2147483647 h 981"/>
              <a:gd name="T6" fmla="*/ 2147483647 w 2024"/>
              <a:gd name="T7" fmla="*/ 2147483647 h 981"/>
              <a:gd name="T8" fmla="*/ 2147483647 w 2024"/>
              <a:gd name="T9" fmla="*/ 2147483647 h 981"/>
              <a:gd name="T10" fmla="*/ 2147483647 w 2024"/>
              <a:gd name="T11" fmla="*/ 2147483647 h 981"/>
              <a:gd name="T12" fmla="*/ 2147483647 w 2024"/>
              <a:gd name="T13" fmla="*/ 2147483647 h 981"/>
              <a:gd name="T14" fmla="*/ 2147483647 w 2024"/>
              <a:gd name="T15" fmla="*/ 2147483647 h 981"/>
              <a:gd name="T16" fmla="*/ 2147483647 w 2024"/>
              <a:gd name="T17" fmla="*/ 2147483647 h 981"/>
              <a:gd name="T18" fmla="*/ 2147483647 w 2024"/>
              <a:gd name="T19" fmla="*/ 2147483647 h 981"/>
              <a:gd name="T20" fmla="*/ 2147483647 w 2024"/>
              <a:gd name="T21" fmla="*/ 2147483647 h 981"/>
              <a:gd name="T22" fmla="*/ 2147483647 w 2024"/>
              <a:gd name="T23" fmla="*/ 2147483647 h 981"/>
              <a:gd name="T24" fmla="*/ 2147483647 w 2024"/>
              <a:gd name="T25" fmla="*/ 2147483647 h 981"/>
              <a:gd name="T26" fmla="*/ 2147483647 w 2024"/>
              <a:gd name="T27" fmla="*/ 2147483647 h 981"/>
              <a:gd name="T28" fmla="*/ 2147483647 w 2024"/>
              <a:gd name="T29" fmla="*/ 2147483647 h 981"/>
              <a:gd name="T30" fmla="*/ 2147483647 w 2024"/>
              <a:gd name="T31" fmla="*/ 2147483647 h 981"/>
              <a:gd name="T32" fmla="*/ 2147483647 w 2024"/>
              <a:gd name="T33" fmla="*/ 2147483647 h 981"/>
              <a:gd name="T34" fmla="*/ 2147483647 w 2024"/>
              <a:gd name="T35" fmla="*/ 2147483647 h 981"/>
              <a:gd name="T36" fmla="*/ 2147483647 w 2024"/>
              <a:gd name="T37" fmla="*/ 2147483647 h 981"/>
              <a:gd name="T38" fmla="*/ 2147483647 w 2024"/>
              <a:gd name="T39" fmla="*/ 2147483647 h 981"/>
              <a:gd name="T40" fmla="*/ 2147483647 w 2024"/>
              <a:gd name="T41" fmla="*/ 2147483647 h 981"/>
              <a:gd name="T42" fmla="*/ 2147483647 w 2024"/>
              <a:gd name="T43" fmla="*/ 2147483647 h 981"/>
              <a:gd name="T44" fmla="*/ 2147483647 w 2024"/>
              <a:gd name="T45" fmla="*/ 2147483647 h 981"/>
              <a:gd name="T46" fmla="*/ 2147483647 w 2024"/>
              <a:gd name="T47" fmla="*/ 2147483647 h 981"/>
              <a:gd name="T48" fmla="*/ 2147483647 w 2024"/>
              <a:gd name="T49" fmla="*/ 2147483647 h 981"/>
              <a:gd name="T50" fmla="*/ 2147483647 w 2024"/>
              <a:gd name="T51" fmla="*/ 2147483647 h 981"/>
              <a:gd name="T52" fmla="*/ 2147483647 w 2024"/>
              <a:gd name="T53" fmla="*/ 2147483647 h 981"/>
              <a:gd name="T54" fmla="*/ 2147483647 w 2024"/>
              <a:gd name="T55" fmla="*/ 2147483647 h 981"/>
              <a:gd name="T56" fmla="*/ 2147483647 w 2024"/>
              <a:gd name="T57" fmla="*/ 2147483647 h 981"/>
              <a:gd name="T58" fmla="*/ 2147483647 w 2024"/>
              <a:gd name="T59" fmla="*/ 2147483647 h 981"/>
              <a:gd name="T60" fmla="*/ 2147483647 w 2024"/>
              <a:gd name="T61" fmla="*/ 2147483647 h 981"/>
              <a:gd name="T62" fmla="*/ 2147483647 w 2024"/>
              <a:gd name="T63" fmla="*/ 2147483647 h 981"/>
              <a:gd name="T64" fmla="*/ 2147483647 w 2024"/>
              <a:gd name="T65" fmla="*/ 2147483647 h 981"/>
              <a:gd name="T66" fmla="*/ 2147483647 w 2024"/>
              <a:gd name="T67" fmla="*/ 2147483647 h 981"/>
              <a:gd name="T68" fmla="*/ 2147483647 w 2024"/>
              <a:gd name="T69" fmla="*/ 2147483647 h 981"/>
              <a:gd name="T70" fmla="*/ 2147483647 w 2024"/>
              <a:gd name="T71" fmla="*/ 2147483647 h 981"/>
              <a:gd name="T72" fmla="*/ 2147483647 w 2024"/>
              <a:gd name="T73" fmla="*/ 2147483647 h 981"/>
              <a:gd name="T74" fmla="*/ 2147483647 w 2024"/>
              <a:gd name="T75" fmla="*/ 2147483647 h 981"/>
              <a:gd name="T76" fmla="*/ 2147483647 w 2024"/>
              <a:gd name="T77" fmla="*/ 2147483647 h 981"/>
              <a:gd name="T78" fmla="*/ 2147483647 w 2024"/>
              <a:gd name="T79" fmla="*/ 2147483647 h 981"/>
              <a:gd name="T80" fmla="*/ 2147483647 w 2024"/>
              <a:gd name="T81" fmla="*/ 2147483647 h 981"/>
              <a:gd name="T82" fmla="*/ 2147483647 w 2024"/>
              <a:gd name="T83" fmla="*/ 2147483647 h 981"/>
              <a:gd name="T84" fmla="*/ 2147483647 w 2024"/>
              <a:gd name="T85" fmla="*/ 2147483647 h 981"/>
              <a:gd name="T86" fmla="*/ 2147483647 w 2024"/>
              <a:gd name="T87" fmla="*/ 2147483647 h 981"/>
              <a:gd name="T88" fmla="*/ 2147483647 w 2024"/>
              <a:gd name="T89" fmla="*/ 2147483647 h 981"/>
              <a:gd name="T90" fmla="*/ 2147483647 w 2024"/>
              <a:gd name="T91" fmla="*/ 2147483647 h 981"/>
              <a:gd name="T92" fmla="*/ 2147483647 w 2024"/>
              <a:gd name="T93" fmla="*/ 2147483647 h 981"/>
              <a:gd name="T94" fmla="*/ 2147483647 w 2024"/>
              <a:gd name="T95" fmla="*/ 2147483647 h 981"/>
              <a:gd name="T96" fmla="*/ 2147483647 w 2024"/>
              <a:gd name="T97" fmla="*/ 2147483647 h 981"/>
              <a:gd name="T98" fmla="*/ 2147483647 w 2024"/>
              <a:gd name="T99" fmla="*/ 2147483647 h 981"/>
              <a:gd name="T100" fmla="*/ 2147483647 w 2024"/>
              <a:gd name="T101" fmla="*/ 2147483647 h 981"/>
              <a:gd name="T102" fmla="*/ 2147483647 w 2024"/>
              <a:gd name="T103" fmla="*/ 2147483647 h 981"/>
              <a:gd name="T104" fmla="*/ 2147483647 w 2024"/>
              <a:gd name="T105" fmla="*/ 2147483647 h 981"/>
              <a:gd name="T106" fmla="*/ 0 w 2024"/>
              <a:gd name="T107" fmla="*/ 2147483647 h 981"/>
              <a:gd name="T108" fmla="*/ 2147483647 w 2024"/>
              <a:gd name="T109" fmla="*/ 2147483647 h 981"/>
              <a:gd name="T110" fmla="*/ 2147483647 w 2024"/>
              <a:gd name="T111" fmla="*/ 2147483647 h 981"/>
              <a:gd name="T112" fmla="*/ 2147483647 w 2024"/>
              <a:gd name="T113" fmla="*/ 2147483647 h 981"/>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24"/>
              <a:gd name="T172" fmla="*/ 0 h 981"/>
              <a:gd name="T173" fmla="*/ 2024 w 2024"/>
              <a:gd name="T174" fmla="*/ 981 h 981"/>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24" h="981">
                <a:moveTo>
                  <a:pt x="364" y="85"/>
                </a:moveTo>
                <a:lnTo>
                  <a:pt x="387" y="78"/>
                </a:lnTo>
                <a:lnTo>
                  <a:pt x="387" y="52"/>
                </a:lnTo>
                <a:lnTo>
                  <a:pt x="409" y="57"/>
                </a:lnTo>
                <a:lnTo>
                  <a:pt x="426" y="80"/>
                </a:lnTo>
                <a:lnTo>
                  <a:pt x="433" y="52"/>
                </a:lnTo>
                <a:lnTo>
                  <a:pt x="483" y="38"/>
                </a:lnTo>
                <a:lnTo>
                  <a:pt x="502" y="11"/>
                </a:lnTo>
                <a:lnTo>
                  <a:pt x="571" y="9"/>
                </a:lnTo>
                <a:lnTo>
                  <a:pt x="594" y="0"/>
                </a:lnTo>
                <a:lnTo>
                  <a:pt x="603" y="11"/>
                </a:lnTo>
                <a:lnTo>
                  <a:pt x="633" y="11"/>
                </a:lnTo>
                <a:lnTo>
                  <a:pt x="618" y="33"/>
                </a:lnTo>
                <a:lnTo>
                  <a:pt x="633" y="38"/>
                </a:lnTo>
                <a:lnTo>
                  <a:pt x="616" y="57"/>
                </a:lnTo>
                <a:lnTo>
                  <a:pt x="635" y="73"/>
                </a:lnTo>
                <a:lnTo>
                  <a:pt x="660" y="52"/>
                </a:lnTo>
                <a:lnTo>
                  <a:pt x="677" y="64"/>
                </a:lnTo>
                <a:lnTo>
                  <a:pt x="702" y="57"/>
                </a:lnTo>
                <a:lnTo>
                  <a:pt x="731" y="71"/>
                </a:lnTo>
                <a:lnTo>
                  <a:pt x="783" y="78"/>
                </a:lnTo>
                <a:lnTo>
                  <a:pt x="924" y="78"/>
                </a:lnTo>
                <a:lnTo>
                  <a:pt x="941" y="68"/>
                </a:lnTo>
                <a:lnTo>
                  <a:pt x="988" y="78"/>
                </a:lnTo>
                <a:lnTo>
                  <a:pt x="1034" y="52"/>
                </a:lnTo>
                <a:lnTo>
                  <a:pt x="1098" y="66"/>
                </a:lnTo>
                <a:lnTo>
                  <a:pt x="1106" y="40"/>
                </a:lnTo>
                <a:lnTo>
                  <a:pt x="1076" y="23"/>
                </a:lnTo>
                <a:lnTo>
                  <a:pt x="1096" y="16"/>
                </a:lnTo>
                <a:lnTo>
                  <a:pt x="1130" y="23"/>
                </a:lnTo>
                <a:lnTo>
                  <a:pt x="1172" y="19"/>
                </a:lnTo>
                <a:lnTo>
                  <a:pt x="1224" y="45"/>
                </a:lnTo>
                <a:lnTo>
                  <a:pt x="1271" y="80"/>
                </a:lnTo>
                <a:lnTo>
                  <a:pt x="1382" y="68"/>
                </a:lnTo>
                <a:lnTo>
                  <a:pt x="1404" y="38"/>
                </a:lnTo>
                <a:lnTo>
                  <a:pt x="1431" y="35"/>
                </a:lnTo>
                <a:lnTo>
                  <a:pt x="1465" y="66"/>
                </a:lnTo>
                <a:lnTo>
                  <a:pt x="1510" y="85"/>
                </a:lnTo>
                <a:lnTo>
                  <a:pt x="1561" y="130"/>
                </a:lnTo>
                <a:lnTo>
                  <a:pt x="1591" y="121"/>
                </a:lnTo>
                <a:lnTo>
                  <a:pt x="1611" y="102"/>
                </a:lnTo>
                <a:lnTo>
                  <a:pt x="1685" y="102"/>
                </a:lnTo>
                <a:lnTo>
                  <a:pt x="1749" y="183"/>
                </a:lnTo>
                <a:lnTo>
                  <a:pt x="1830" y="254"/>
                </a:lnTo>
                <a:lnTo>
                  <a:pt x="1820" y="273"/>
                </a:lnTo>
                <a:lnTo>
                  <a:pt x="1776" y="230"/>
                </a:lnTo>
                <a:lnTo>
                  <a:pt x="1739" y="230"/>
                </a:lnTo>
                <a:lnTo>
                  <a:pt x="1731" y="194"/>
                </a:lnTo>
                <a:lnTo>
                  <a:pt x="1712" y="206"/>
                </a:lnTo>
                <a:lnTo>
                  <a:pt x="1694" y="190"/>
                </a:lnTo>
                <a:lnTo>
                  <a:pt x="1677" y="206"/>
                </a:lnTo>
                <a:lnTo>
                  <a:pt x="1697" y="228"/>
                </a:lnTo>
                <a:lnTo>
                  <a:pt x="1682" y="263"/>
                </a:lnTo>
                <a:lnTo>
                  <a:pt x="1667" y="270"/>
                </a:lnTo>
                <a:lnTo>
                  <a:pt x="1687" y="289"/>
                </a:lnTo>
                <a:lnTo>
                  <a:pt x="1724" y="280"/>
                </a:lnTo>
                <a:lnTo>
                  <a:pt x="1736" y="287"/>
                </a:lnTo>
                <a:lnTo>
                  <a:pt x="1734" y="320"/>
                </a:lnTo>
                <a:lnTo>
                  <a:pt x="1818" y="346"/>
                </a:lnTo>
                <a:lnTo>
                  <a:pt x="1855" y="330"/>
                </a:lnTo>
                <a:lnTo>
                  <a:pt x="1840" y="294"/>
                </a:lnTo>
                <a:lnTo>
                  <a:pt x="1882" y="297"/>
                </a:lnTo>
                <a:lnTo>
                  <a:pt x="1896" y="335"/>
                </a:lnTo>
                <a:lnTo>
                  <a:pt x="1965" y="330"/>
                </a:lnTo>
                <a:lnTo>
                  <a:pt x="1975" y="358"/>
                </a:lnTo>
                <a:lnTo>
                  <a:pt x="2017" y="375"/>
                </a:lnTo>
                <a:lnTo>
                  <a:pt x="2024" y="418"/>
                </a:lnTo>
                <a:lnTo>
                  <a:pt x="1978" y="406"/>
                </a:lnTo>
                <a:lnTo>
                  <a:pt x="1914" y="406"/>
                </a:lnTo>
                <a:lnTo>
                  <a:pt x="1884" y="427"/>
                </a:lnTo>
                <a:lnTo>
                  <a:pt x="1862" y="406"/>
                </a:lnTo>
                <a:lnTo>
                  <a:pt x="1840" y="439"/>
                </a:lnTo>
                <a:lnTo>
                  <a:pt x="1800" y="449"/>
                </a:lnTo>
                <a:lnTo>
                  <a:pt x="1778" y="472"/>
                </a:lnTo>
                <a:lnTo>
                  <a:pt x="1741" y="472"/>
                </a:lnTo>
                <a:lnTo>
                  <a:pt x="1726" y="494"/>
                </a:lnTo>
                <a:lnTo>
                  <a:pt x="1680" y="472"/>
                </a:lnTo>
                <a:lnTo>
                  <a:pt x="1650" y="499"/>
                </a:lnTo>
                <a:lnTo>
                  <a:pt x="1628" y="506"/>
                </a:lnTo>
                <a:lnTo>
                  <a:pt x="1589" y="522"/>
                </a:lnTo>
                <a:lnTo>
                  <a:pt x="1566" y="508"/>
                </a:lnTo>
                <a:lnTo>
                  <a:pt x="1549" y="487"/>
                </a:lnTo>
                <a:lnTo>
                  <a:pt x="1527" y="494"/>
                </a:lnTo>
                <a:lnTo>
                  <a:pt x="1510" y="453"/>
                </a:lnTo>
                <a:lnTo>
                  <a:pt x="1520" y="432"/>
                </a:lnTo>
                <a:lnTo>
                  <a:pt x="1490" y="420"/>
                </a:lnTo>
                <a:lnTo>
                  <a:pt x="1453" y="432"/>
                </a:lnTo>
                <a:lnTo>
                  <a:pt x="1428" y="449"/>
                </a:lnTo>
                <a:lnTo>
                  <a:pt x="1406" y="432"/>
                </a:lnTo>
                <a:lnTo>
                  <a:pt x="1399" y="465"/>
                </a:lnTo>
                <a:lnTo>
                  <a:pt x="1372" y="472"/>
                </a:lnTo>
                <a:lnTo>
                  <a:pt x="1384" y="508"/>
                </a:lnTo>
                <a:lnTo>
                  <a:pt x="1355" y="532"/>
                </a:lnTo>
                <a:lnTo>
                  <a:pt x="1320" y="532"/>
                </a:lnTo>
                <a:lnTo>
                  <a:pt x="1315" y="579"/>
                </a:lnTo>
                <a:lnTo>
                  <a:pt x="1332" y="591"/>
                </a:lnTo>
                <a:lnTo>
                  <a:pt x="1268" y="632"/>
                </a:lnTo>
                <a:lnTo>
                  <a:pt x="1246" y="634"/>
                </a:lnTo>
                <a:lnTo>
                  <a:pt x="1246" y="674"/>
                </a:lnTo>
                <a:lnTo>
                  <a:pt x="1207" y="679"/>
                </a:lnTo>
                <a:lnTo>
                  <a:pt x="1177" y="720"/>
                </a:lnTo>
                <a:lnTo>
                  <a:pt x="1145" y="720"/>
                </a:lnTo>
                <a:lnTo>
                  <a:pt x="1108" y="691"/>
                </a:lnTo>
                <a:lnTo>
                  <a:pt x="1093" y="658"/>
                </a:lnTo>
                <a:lnTo>
                  <a:pt x="1064" y="653"/>
                </a:lnTo>
                <a:lnTo>
                  <a:pt x="1047" y="608"/>
                </a:lnTo>
                <a:lnTo>
                  <a:pt x="1017" y="627"/>
                </a:lnTo>
                <a:lnTo>
                  <a:pt x="1017" y="670"/>
                </a:lnTo>
                <a:lnTo>
                  <a:pt x="1007" y="691"/>
                </a:lnTo>
                <a:lnTo>
                  <a:pt x="975" y="705"/>
                </a:lnTo>
                <a:lnTo>
                  <a:pt x="877" y="701"/>
                </a:lnTo>
                <a:lnTo>
                  <a:pt x="825" y="720"/>
                </a:lnTo>
                <a:lnTo>
                  <a:pt x="795" y="720"/>
                </a:lnTo>
                <a:lnTo>
                  <a:pt x="791" y="762"/>
                </a:lnTo>
                <a:lnTo>
                  <a:pt x="832" y="762"/>
                </a:lnTo>
                <a:lnTo>
                  <a:pt x="813" y="800"/>
                </a:lnTo>
                <a:lnTo>
                  <a:pt x="813" y="860"/>
                </a:lnTo>
                <a:lnTo>
                  <a:pt x="791" y="893"/>
                </a:lnTo>
                <a:lnTo>
                  <a:pt x="768" y="881"/>
                </a:lnTo>
                <a:lnTo>
                  <a:pt x="744" y="914"/>
                </a:lnTo>
                <a:lnTo>
                  <a:pt x="739" y="964"/>
                </a:lnTo>
                <a:lnTo>
                  <a:pt x="695" y="981"/>
                </a:lnTo>
                <a:lnTo>
                  <a:pt x="658" y="964"/>
                </a:lnTo>
                <a:lnTo>
                  <a:pt x="630" y="936"/>
                </a:lnTo>
                <a:lnTo>
                  <a:pt x="603" y="948"/>
                </a:lnTo>
                <a:lnTo>
                  <a:pt x="584" y="924"/>
                </a:lnTo>
                <a:lnTo>
                  <a:pt x="581" y="905"/>
                </a:lnTo>
                <a:lnTo>
                  <a:pt x="586" y="876"/>
                </a:lnTo>
                <a:lnTo>
                  <a:pt x="557" y="876"/>
                </a:lnTo>
                <a:lnTo>
                  <a:pt x="557" y="853"/>
                </a:lnTo>
                <a:lnTo>
                  <a:pt x="579" y="838"/>
                </a:lnTo>
                <a:lnTo>
                  <a:pt x="562" y="824"/>
                </a:lnTo>
                <a:lnTo>
                  <a:pt x="522" y="819"/>
                </a:lnTo>
                <a:lnTo>
                  <a:pt x="512" y="812"/>
                </a:lnTo>
                <a:lnTo>
                  <a:pt x="505" y="772"/>
                </a:lnTo>
                <a:lnTo>
                  <a:pt x="502" y="731"/>
                </a:lnTo>
                <a:lnTo>
                  <a:pt x="525" y="720"/>
                </a:lnTo>
                <a:lnTo>
                  <a:pt x="525" y="691"/>
                </a:lnTo>
                <a:lnTo>
                  <a:pt x="507" y="677"/>
                </a:lnTo>
                <a:lnTo>
                  <a:pt x="485" y="660"/>
                </a:lnTo>
                <a:lnTo>
                  <a:pt x="470" y="674"/>
                </a:lnTo>
                <a:lnTo>
                  <a:pt x="426" y="682"/>
                </a:lnTo>
                <a:lnTo>
                  <a:pt x="443" y="658"/>
                </a:lnTo>
                <a:lnTo>
                  <a:pt x="433" y="634"/>
                </a:lnTo>
                <a:lnTo>
                  <a:pt x="409" y="620"/>
                </a:lnTo>
                <a:lnTo>
                  <a:pt x="364" y="617"/>
                </a:lnTo>
                <a:lnTo>
                  <a:pt x="350" y="622"/>
                </a:lnTo>
                <a:lnTo>
                  <a:pt x="320" y="639"/>
                </a:lnTo>
                <a:lnTo>
                  <a:pt x="288" y="646"/>
                </a:lnTo>
                <a:lnTo>
                  <a:pt x="300" y="636"/>
                </a:lnTo>
                <a:lnTo>
                  <a:pt x="300" y="615"/>
                </a:lnTo>
                <a:lnTo>
                  <a:pt x="296" y="591"/>
                </a:lnTo>
                <a:lnTo>
                  <a:pt x="268" y="579"/>
                </a:lnTo>
                <a:lnTo>
                  <a:pt x="239" y="584"/>
                </a:lnTo>
                <a:lnTo>
                  <a:pt x="239" y="556"/>
                </a:lnTo>
                <a:lnTo>
                  <a:pt x="227" y="544"/>
                </a:lnTo>
                <a:lnTo>
                  <a:pt x="192" y="537"/>
                </a:lnTo>
                <a:lnTo>
                  <a:pt x="143" y="534"/>
                </a:lnTo>
                <a:lnTo>
                  <a:pt x="111" y="527"/>
                </a:lnTo>
                <a:lnTo>
                  <a:pt x="96" y="499"/>
                </a:lnTo>
                <a:lnTo>
                  <a:pt x="17" y="456"/>
                </a:lnTo>
                <a:lnTo>
                  <a:pt x="0" y="430"/>
                </a:lnTo>
                <a:lnTo>
                  <a:pt x="30" y="406"/>
                </a:lnTo>
                <a:lnTo>
                  <a:pt x="76" y="411"/>
                </a:lnTo>
                <a:lnTo>
                  <a:pt x="76" y="370"/>
                </a:lnTo>
                <a:lnTo>
                  <a:pt x="39" y="351"/>
                </a:lnTo>
                <a:lnTo>
                  <a:pt x="44" y="318"/>
                </a:lnTo>
                <a:lnTo>
                  <a:pt x="79" y="311"/>
                </a:lnTo>
                <a:lnTo>
                  <a:pt x="66" y="247"/>
                </a:lnTo>
                <a:lnTo>
                  <a:pt x="204" y="194"/>
                </a:lnTo>
                <a:lnTo>
                  <a:pt x="318" y="135"/>
                </a:lnTo>
                <a:lnTo>
                  <a:pt x="364" y="85"/>
                </a:lnTo>
                <a:close/>
              </a:path>
            </a:pathLst>
          </a:custGeom>
          <a:solidFill>
            <a:schemeClr val="accent3">
              <a:lumMod val="20000"/>
              <a:lumOff val="80000"/>
            </a:schemeClr>
          </a:solidFill>
          <a:ln>
            <a:solidFill>
              <a:schemeClr val="tx1"/>
            </a:solidFill>
            <a:headEnd/>
            <a:tailEnd/>
          </a:ln>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lstStyle/>
          <a:p>
            <a:endParaRPr lang="en-US">
              <a:solidFill>
                <a:srgbClr val="FFFF00"/>
              </a:solidFill>
              <a:latin typeface="+mj-lt"/>
            </a:endParaRPr>
          </a:p>
        </p:txBody>
      </p:sp>
      <p:sp>
        <p:nvSpPr>
          <p:cNvPr id="5135" name="Freeform 16"/>
          <p:cNvSpPr>
            <a:spLocks/>
          </p:cNvSpPr>
          <p:nvPr/>
        </p:nvSpPr>
        <p:spPr bwMode="auto">
          <a:xfrm>
            <a:off x="3363913" y="4341812"/>
            <a:ext cx="1831975" cy="1638300"/>
          </a:xfrm>
          <a:custGeom>
            <a:avLst/>
            <a:gdLst>
              <a:gd name="T0" fmla="*/ 2147483647 w 1123"/>
              <a:gd name="T1" fmla="*/ 0 h 960"/>
              <a:gd name="T2" fmla="*/ 2147483647 w 1123"/>
              <a:gd name="T3" fmla="*/ 2147483647 h 960"/>
              <a:gd name="T4" fmla="*/ 2147483647 w 1123"/>
              <a:gd name="T5" fmla="*/ 2147483647 h 960"/>
              <a:gd name="T6" fmla="*/ 2147483647 w 1123"/>
              <a:gd name="T7" fmla="*/ 2147483647 h 960"/>
              <a:gd name="T8" fmla="*/ 2147483647 w 1123"/>
              <a:gd name="T9" fmla="*/ 2147483647 h 960"/>
              <a:gd name="T10" fmla="*/ 2147483647 w 1123"/>
              <a:gd name="T11" fmla="*/ 2147483647 h 960"/>
              <a:gd name="T12" fmla="*/ 2147483647 w 1123"/>
              <a:gd name="T13" fmla="*/ 2147483647 h 960"/>
              <a:gd name="T14" fmla="*/ 2147483647 w 1123"/>
              <a:gd name="T15" fmla="*/ 2147483647 h 960"/>
              <a:gd name="T16" fmla="*/ 2147483647 w 1123"/>
              <a:gd name="T17" fmla="*/ 2147483647 h 960"/>
              <a:gd name="T18" fmla="*/ 2147483647 w 1123"/>
              <a:gd name="T19" fmla="*/ 2147483647 h 960"/>
              <a:gd name="T20" fmla="*/ 2147483647 w 1123"/>
              <a:gd name="T21" fmla="*/ 2147483647 h 960"/>
              <a:gd name="T22" fmla="*/ 2147483647 w 1123"/>
              <a:gd name="T23" fmla="*/ 2147483647 h 960"/>
              <a:gd name="T24" fmla="*/ 2147483647 w 1123"/>
              <a:gd name="T25" fmla="*/ 2147483647 h 960"/>
              <a:gd name="T26" fmla="*/ 2147483647 w 1123"/>
              <a:gd name="T27" fmla="*/ 2147483647 h 960"/>
              <a:gd name="T28" fmla="*/ 2147483647 w 1123"/>
              <a:gd name="T29" fmla="*/ 2147483647 h 960"/>
              <a:gd name="T30" fmla="*/ 2147483647 w 1123"/>
              <a:gd name="T31" fmla="*/ 2147483647 h 960"/>
              <a:gd name="T32" fmla="*/ 2147483647 w 1123"/>
              <a:gd name="T33" fmla="*/ 2147483647 h 960"/>
              <a:gd name="T34" fmla="*/ 2147483647 w 1123"/>
              <a:gd name="T35" fmla="*/ 2147483647 h 960"/>
              <a:gd name="T36" fmla="*/ 2147483647 w 1123"/>
              <a:gd name="T37" fmla="*/ 2147483647 h 960"/>
              <a:gd name="T38" fmla="*/ 2147483647 w 1123"/>
              <a:gd name="T39" fmla="*/ 2147483647 h 960"/>
              <a:gd name="T40" fmla="*/ 2147483647 w 1123"/>
              <a:gd name="T41" fmla="*/ 2147483647 h 960"/>
              <a:gd name="T42" fmla="*/ 2147483647 w 1123"/>
              <a:gd name="T43" fmla="*/ 2147483647 h 960"/>
              <a:gd name="T44" fmla="*/ 2147483647 w 1123"/>
              <a:gd name="T45" fmla="*/ 2147483647 h 960"/>
              <a:gd name="T46" fmla="*/ 2147483647 w 1123"/>
              <a:gd name="T47" fmla="*/ 2147483647 h 960"/>
              <a:gd name="T48" fmla="*/ 2147483647 w 1123"/>
              <a:gd name="T49" fmla="*/ 2147483647 h 960"/>
              <a:gd name="T50" fmla="*/ 2147483647 w 1123"/>
              <a:gd name="T51" fmla="*/ 2147483647 h 960"/>
              <a:gd name="T52" fmla="*/ 2147483647 w 1123"/>
              <a:gd name="T53" fmla="*/ 2147483647 h 960"/>
              <a:gd name="T54" fmla="*/ 2147483647 w 1123"/>
              <a:gd name="T55" fmla="*/ 2147483647 h 960"/>
              <a:gd name="T56" fmla="*/ 2147483647 w 1123"/>
              <a:gd name="T57" fmla="*/ 2147483647 h 960"/>
              <a:gd name="T58" fmla="*/ 2147483647 w 1123"/>
              <a:gd name="T59" fmla="*/ 2147483647 h 960"/>
              <a:gd name="T60" fmla="*/ 2147483647 w 1123"/>
              <a:gd name="T61" fmla="*/ 2147483647 h 960"/>
              <a:gd name="T62" fmla="*/ 2147483647 w 1123"/>
              <a:gd name="T63" fmla="*/ 2147483647 h 960"/>
              <a:gd name="T64" fmla="*/ 2147483647 w 1123"/>
              <a:gd name="T65" fmla="*/ 2147483647 h 960"/>
              <a:gd name="T66" fmla="*/ 2147483647 w 1123"/>
              <a:gd name="T67" fmla="*/ 2147483647 h 960"/>
              <a:gd name="T68" fmla="*/ 2147483647 w 1123"/>
              <a:gd name="T69" fmla="*/ 2147483647 h 960"/>
              <a:gd name="T70" fmla="*/ 2147483647 w 1123"/>
              <a:gd name="T71" fmla="*/ 2147483647 h 960"/>
              <a:gd name="T72" fmla="*/ 2147483647 w 1123"/>
              <a:gd name="T73" fmla="*/ 2147483647 h 960"/>
              <a:gd name="T74" fmla="*/ 2147483647 w 1123"/>
              <a:gd name="T75" fmla="*/ 2147483647 h 960"/>
              <a:gd name="T76" fmla="*/ 2147483647 w 1123"/>
              <a:gd name="T77" fmla="*/ 2147483647 h 960"/>
              <a:gd name="T78" fmla="*/ 2147483647 w 1123"/>
              <a:gd name="T79" fmla="*/ 2147483647 h 960"/>
              <a:gd name="T80" fmla="*/ 2147483647 w 1123"/>
              <a:gd name="T81" fmla="*/ 2147483647 h 960"/>
              <a:gd name="T82" fmla="*/ 2147483647 w 1123"/>
              <a:gd name="T83" fmla="*/ 2147483647 h 960"/>
              <a:gd name="T84" fmla="*/ 2147483647 w 1123"/>
              <a:gd name="T85" fmla="*/ 2147483647 h 960"/>
              <a:gd name="T86" fmla="*/ 2147483647 w 1123"/>
              <a:gd name="T87" fmla="*/ 2147483647 h 960"/>
              <a:gd name="T88" fmla="*/ 2147483647 w 1123"/>
              <a:gd name="T89" fmla="*/ 2147483647 h 9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23"/>
              <a:gd name="T136" fmla="*/ 0 h 960"/>
              <a:gd name="T137" fmla="*/ 1123 w 1123"/>
              <a:gd name="T138" fmla="*/ 960 h 96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23" h="960">
                <a:moveTo>
                  <a:pt x="69" y="27"/>
                </a:moveTo>
                <a:lnTo>
                  <a:pt x="111" y="17"/>
                </a:lnTo>
                <a:lnTo>
                  <a:pt x="155" y="0"/>
                </a:lnTo>
                <a:lnTo>
                  <a:pt x="165" y="22"/>
                </a:lnTo>
                <a:lnTo>
                  <a:pt x="222" y="17"/>
                </a:lnTo>
                <a:lnTo>
                  <a:pt x="266" y="57"/>
                </a:lnTo>
                <a:lnTo>
                  <a:pt x="337" y="60"/>
                </a:lnTo>
                <a:lnTo>
                  <a:pt x="347" y="76"/>
                </a:lnTo>
                <a:lnTo>
                  <a:pt x="379" y="95"/>
                </a:lnTo>
                <a:lnTo>
                  <a:pt x="409" y="67"/>
                </a:lnTo>
                <a:lnTo>
                  <a:pt x="448" y="57"/>
                </a:lnTo>
                <a:lnTo>
                  <a:pt x="493" y="81"/>
                </a:lnTo>
                <a:lnTo>
                  <a:pt x="557" y="95"/>
                </a:lnTo>
                <a:lnTo>
                  <a:pt x="606" y="167"/>
                </a:lnTo>
                <a:lnTo>
                  <a:pt x="643" y="160"/>
                </a:lnTo>
                <a:lnTo>
                  <a:pt x="658" y="181"/>
                </a:lnTo>
                <a:lnTo>
                  <a:pt x="722" y="181"/>
                </a:lnTo>
                <a:lnTo>
                  <a:pt x="744" y="160"/>
                </a:lnTo>
                <a:lnTo>
                  <a:pt x="771" y="179"/>
                </a:lnTo>
                <a:lnTo>
                  <a:pt x="825" y="181"/>
                </a:lnTo>
                <a:lnTo>
                  <a:pt x="837" y="224"/>
                </a:lnTo>
                <a:lnTo>
                  <a:pt x="872" y="248"/>
                </a:lnTo>
                <a:lnTo>
                  <a:pt x="874" y="302"/>
                </a:lnTo>
                <a:lnTo>
                  <a:pt x="911" y="362"/>
                </a:lnTo>
                <a:lnTo>
                  <a:pt x="963" y="402"/>
                </a:lnTo>
                <a:lnTo>
                  <a:pt x="1012" y="433"/>
                </a:lnTo>
                <a:lnTo>
                  <a:pt x="1015" y="471"/>
                </a:lnTo>
                <a:lnTo>
                  <a:pt x="1027" y="495"/>
                </a:lnTo>
                <a:lnTo>
                  <a:pt x="1057" y="497"/>
                </a:lnTo>
                <a:lnTo>
                  <a:pt x="1044" y="521"/>
                </a:lnTo>
                <a:lnTo>
                  <a:pt x="1052" y="530"/>
                </a:lnTo>
                <a:lnTo>
                  <a:pt x="1103" y="528"/>
                </a:lnTo>
                <a:lnTo>
                  <a:pt x="1123" y="554"/>
                </a:lnTo>
                <a:lnTo>
                  <a:pt x="1121" y="592"/>
                </a:lnTo>
                <a:lnTo>
                  <a:pt x="1091" y="594"/>
                </a:lnTo>
                <a:lnTo>
                  <a:pt x="1057" y="568"/>
                </a:lnTo>
                <a:lnTo>
                  <a:pt x="1025" y="564"/>
                </a:lnTo>
                <a:lnTo>
                  <a:pt x="988" y="580"/>
                </a:lnTo>
                <a:lnTo>
                  <a:pt x="988" y="616"/>
                </a:lnTo>
                <a:lnTo>
                  <a:pt x="1005" y="630"/>
                </a:lnTo>
                <a:lnTo>
                  <a:pt x="1005" y="649"/>
                </a:lnTo>
                <a:lnTo>
                  <a:pt x="985" y="666"/>
                </a:lnTo>
                <a:lnTo>
                  <a:pt x="995" y="704"/>
                </a:lnTo>
                <a:lnTo>
                  <a:pt x="1044" y="735"/>
                </a:lnTo>
                <a:lnTo>
                  <a:pt x="1049" y="775"/>
                </a:lnTo>
                <a:lnTo>
                  <a:pt x="1022" y="794"/>
                </a:lnTo>
                <a:lnTo>
                  <a:pt x="1002" y="804"/>
                </a:lnTo>
                <a:lnTo>
                  <a:pt x="1007" y="834"/>
                </a:lnTo>
                <a:lnTo>
                  <a:pt x="1025" y="849"/>
                </a:lnTo>
                <a:lnTo>
                  <a:pt x="1025" y="908"/>
                </a:lnTo>
                <a:lnTo>
                  <a:pt x="983" y="929"/>
                </a:lnTo>
                <a:lnTo>
                  <a:pt x="951" y="934"/>
                </a:lnTo>
                <a:lnTo>
                  <a:pt x="936" y="960"/>
                </a:lnTo>
                <a:lnTo>
                  <a:pt x="921" y="958"/>
                </a:lnTo>
                <a:lnTo>
                  <a:pt x="894" y="932"/>
                </a:lnTo>
                <a:lnTo>
                  <a:pt x="904" y="880"/>
                </a:lnTo>
                <a:lnTo>
                  <a:pt x="916" y="863"/>
                </a:lnTo>
                <a:lnTo>
                  <a:pt x="892" y="851"/>
                </a:lnTo>
                <a:lnTo>
                  <a:pt x="850" y="849"/>
                </a:lnTo>
                <a:lnTo>
                  <a:pt x="837" y="830"/>
                </a:lnTo>
                <a:lnTo>
                  <a:pt x="810" y="811"/>
                </a:lnTo>
                <a:lnTo>
                  <a:pt x="800" y="837"/>
                </a:lnTo>
                <a:lnTo>
                  <a:pt x="840" y="865"/>
                </a:lnTo>
                <a:lnTo>
                  <a:pt x="840" y="899"/>
                </a:lnTo>
                <a:lnTo>
                  <a:pt x="862" y="903"/>
                </a:lnTo>
                <a:lnTo>
                  <a:pt x="867" y="929"/>
                </a:lnTo>
                <a:lnTo>
                  <a:pt x="852" y="932"/>
                </a:lnTo>
                <a:lnTo>
                  <a:pt x="823" y="913"/>
                </a:lnTo>
                <a:lnTo>
                  <a:pt x="766" y="920"/>
                </a:lnTo>
                <a:lnTo>
                  <a:pt x="736" y="906"/>
                </a:lnTo>
                <a:lnTo>
                  <a:pt x="736" y="868"/>
                </a:lnTo>
                <a:lnTo>
                  <a:pt x="707" y="865"/>
                </a:lnTo>
                <a:lnTo>
                  <a:pt x="707" y="834"/>
                </a:lnTo>
                <a:lnTo>
                  <a:pt x="732" y="799"/>
                </a:lnTo>
                <a:lnTo>
                  <a:pt x="754" y="789"/>
                </a:lnTo>
                <a:lnTo>
                  <a:pt x="754" y="737"/>
                </a:lnTo>
                <a:lnTo>
                  <a:pt x="724" y="704"/>
                </a:lnTo>
                <a:lnTo>
                  <a:pt x="717" y="675"/>
                </a:lnTo>
                <a:lnTo>
                  <a:pt x="682" y="666"/>
                </a:lnTo>
                <a:lnTo>
                  <a:pt x="672" y="647"/>
                </a:lnTo>
                <a:lnTo>
                  <a:pt x="643" y="654"/>
                </a:lnTo>
                <a:lnTo>
                  <a:pt x="591" y="599"/>
                </a:lnTo>
                <a:lnTo>
                  <a:pt x="586" y="575"/>
                </a:lnTo>
                <a:lnTo>
                  <a:pt x="532" y="578"/>
                </a:lnTo>
                <a:lnTo>
                  <a:pt x="507" y="564"/>
                </a:lnTo>
                <a:lnTo>
                  <a:pt x="461" y="564"/>
                </a:lnTo>
                <a:lnTo>
                  <a:pt x="419" y="542"/>
                </a:lnTo>
                <a:lnTo>
                  <a:pt x="409" y="507"/>
                </a:lnTo>
                <a:lnTo>
                  <a:pt x="429" y="478"/>
                </a:lnTo>
                <a:lnTo>
                  <a:pt x="416" y="469"/>
                </a:lnTo>
                <a:lnTo>
                  <a:pt x="409" y="433"/>
                </a:lnTo>
                <a:lnTo>
                  <a:pt x="369" y="423"/>
                </a:lnTo>
                <a:lnTo>
                  <a:pt x="350" y="388"/>
                </a:lnTo>
                <a:lnTo>
                  <a:pt x="342" y="357"/>
                </a:lnTo>
                <a:lnTo>
                  <a:pt x="286" y="316"/>
                </a:lnTo>
                <a:lnTo>
                  <a:pt x="264" y="333"/>
                </a:lnTo>
                <a:lnTo>
                  <a:pt x="241" y="333"/>
                </a:lnTo>
                <a:lnTo>
                  <a:pt x="261" y="362"/>
                </a:lnTo>
                <a:lnTo>
                  <a:pt x="291" y="376"/>
                </a:lnTo>
                <a:lnTo>
                  <a:pt x="313" y="419"/>
                </a:lnTo>
                <a:lnTo>
                  <a:pt x="342" y="419"/>
                </a:lnTo>
                <a:lnTo>
                  <a:pt x="357" y="440"/>
                </a:lnTo>
                <a:lnTo>
                  <a:pt x="350" y="459"/>
                </a:lnTo>
                <a:lnTo>
                  <a:pt x="318" y="471"/>
                </a:lnTo>
                <a:lnTo>
                  <a:pt x="318" y="495"/>
                </a:lnTo>
                <a:lnTo>
                  <a:pt x="305" y="514"/>
                </a:lnTo>
                <a:lnTo>
                  <a:pt x="286" y="518"/>
                </a:lnTo>
                <a:lnTo>
                  <a:pt x="286" y="552"/>
                </a:lnTo>
                <a:lnTo>
                  <a:pt x="261" y="540"/>
                </a:lnTo>
                <a:lnTo>
                  <a:pt x="261" y="530"/>
                </a:lnTo>
                <a:lnTo>
                  <a:pt x="249" y="507"/>
                </a:lnTo>
                <a:lnTo>
                  <a:pt x="249" y="483"/>
                </a:lnTo>
                <a:lnTo>
                  <a:pt x="212" y="440"/>
                </a:lnTo>
                <a:lnTo>
                  <a:pt x="170" y="447"/>
                </a:lnTo>
                <a:lnTo>
                  <a:pt x="121" y="423"/>
                </a:lnTo>
                <a:lnTo>
                  <a:pt x="74" y="421"/>
                </a:lnTo>
                <a:lnTo>
                  <a:pt x="57" y="362"/>
                </a:lnTo>
                <a:lnTo>
                  <a:pt x="27" y="309"/>
                </a:lnTo>
                <a:lnTo>
                  <a:pt x="15" y="271"/>
                </a:lnTo>
                <a:lnTo>
                  <a:pt x="37" y="207"/>
                </a:lnTo>
                <a:lnTo>
                  <a:pt x="111" y="195"/>
                </a:lnTo>
                <a:lnTo>
                  <a:pt x="111" y="155"/>
                </a:lnTo>
                <a:lnTo>
                  <a:pt x="101" y="143"/>
                </a:lnTo>
                <a:lnTo>
                  <a:pt x="101" y="131"/>
                </a:lnTo>
                <a:lnTo>
                  <a:pt x="64" y="110"/>
                </a:lnTo>
                <a:lnTo>
                  <a:pt x="39" y="122"/>
                </a:lnTo>
                <a:lnTo>
                  <a:pt x="39" y="98"/>
                </a:lnTo>
                <a:lnTo>
                  <a:pt x="20" y="88"/>
                </a:lnTo>
                <a:lnTo>
                  <a:pt x="3" y="76"/>
                </a:lnTo>
                <a:lnTo>
                  <a:pt x="0" y="57"/>
                </a:lnTo>
                <a:lnTo>
                  <a:pt x="27" y="65"/>
                </a:lnTo>
                <a:lnTo>
                  <a:pt x="32" y="55"/>
                </a:lnTo>
                <a:lnTo>
                  <a:pt x="54" y="65"/>
                </a:lnTo>
                <a:lnTo>
                  <a:pt x="71" y="60"/>
                </a:lnTo>
                <a:lnTo>
                  <a:pt x="69" y="27"/>
                </a:lnTo>
                <a:close/>
              </a:path>
            </a:pathLst>
          </a:custGeom>
          <a:noFill/>
          <a:ln w="9525">
            <a:noFill/>
            <a:round/>
            <a:headEnd/>
            <a:tailEnd/>
          </a:ln>
        </p:spPr>
        <p:txBody>
          <a:bodyPr/>
          <a:lstStyle/>
          <a:p>
            <a:endParaRPr lang="en-US">
              <a:solidFill>
                <a:srgbClr val="FFFF00"/>
              </a:solidFill>
              <a:latin typeface="+mj-lt"/>
            </a:endParaRPr>
          </a:p>
        </p:txBody>
      </p:sp>
      <p:sp>
        <p:nvSpPr>
          <p:cNvPr id="5136" name="Freeform 17"/>
          <p:cNvSpPr>
            <a:spLocks/>
          </p:cNvSpPr>
          <p:nvPr/>
        </p:nvSpPr>
        <p:spPr bwMode="auto">
          <a:xfrm>
            <a:off x="3382963" y="4313237"/>
            <a:ext cx="1831975" cy="1638300"/>
          </a:xfrm>
          <a:custGeom>
            <a:avLst/>
            <a:gdLst>
              <a:gd name="T0" fmla="*/ 2147483647 w 1123"/>
              <a:gd name="T1" fmla="*/ 0 h 960"/>
              <a:gd name="T2" fmla="*/ 2147483647 w 1123"/>
              <a:gd name="T3" fmla="*/ 2147483647 h 960"/>
              <a:gd name="T4" fmla="*/ 2147483647 w 1123"/>
              <a:gd name="T5" fmla="*/ 2147483647 h 960"/>
              <a:gd name="T6" fmla="*/ 2147483647 w 1123"/>
              <a:gd name="T7" fmla="*/ 2147483647 h 960"/>
              <a:gd name="T8" fmla="*/ 2147483647 w 1123"/>
              <a:gd name="T9" fmla="*/ 2147483647 h 960"/>
              <a:gd name="T10" fmla="*/ 2147483647 w 1123"/>
              <a:gd name="T11" fmla="*/ 2147483647 h 960"/>
              <a:gd name="T12" fmla="*/ 2147483647 w 1123"/>
              <a:gd name="T13" fmla="*/ 2147483647 h 960"/>
              <a:gd name="T14" fmla="*/ 2147483647 w 1123"/>
              <a:gd name="T15" fmla="*/ 2147483647 h 960"/>
              <a:gd name="T16" fmla="*/ 2147483647 w 1123"/>
              <a:gd name="T17" fmla="*/ 2147483647 h 960"/>
              <a:gd name="T18" fmla="*/ 2147483647 w 1123"/>
              <a:gd name="T19" fmla="*/ 2147483647 h 960"/>
              <a:gd name="T20" fmla="*/ 2147483647 w 1123"/>
              <a:gd name="T21" fmla="*/ 2147483647 h 960"/>
              <a:gd name="T22" fmla="*/ 2147483647 w 1123"/>
              <a:gd name="T23" fmla="*/ 2147483647 h 960"/>
              <a:gd name="T24" fmla="*/ 2147483647 w 1123"/>
              <a:gd name="T25" fmla="*/ 2147483647 h 960"/>
              <a:gd name="T26" fmla="*/ 2147483647 w 1123"/>
              <a:gd name="T27" fmla="*/ 2147483647 h 960"/>
              <a:gd name="T28" fmla="*/ 2147483647 w 1123"/>
              <a:gd name="T29" fmla="*/ 2147483647 h 960"/>
              <a:gd name="T30" fmla="*/ 2147483647 w 1123"/>
              <a:gd name="T31" fmla="*/ 2147483647 h 960"/>
              <a:gd name="T32" fmla="*/ 2147483647 w 1123"/>
              <a:gd name="T33" fmla="*/ 2147483647 h 960"/>
              <a:gd name="T34" fmla="*/ 2147483647 w 1123"/>
              <a:gd name="T35" fmla="*/ 2147483647 h 960"/>
              <a:gd name="T36" fmla="*/ 2147483647 w 1123"/>
              <a:gd name="T37" fmla="*/ 2147483647 h 960"/>
              <a:gd name="T38" fmla="*/ 2147483647 w 1123"/>
              <a:gd name="T39" fmla="*/ 2147483647 h 960"/>
              <a:gd name="T40" fmla="*/ 2147483647 w 1123"/>
              <a:gd name="T41" fmla="*/ 2147483647 h 960"/>
              <a:gd name="T42" fmla="*/ 2147483647 w 1123"/>
              <a:gd name="T43" fmla="*/ 2147483647 h 960"/>
              <a:gd name="T44" fmla="*/ 2147483647 w 1123"/>
              <a:gd name="T45" fmla="*/ 2147483647 h 960"/>
              <a:gd name="T46" fmla="*/ 2147483647 w 1123"/>
              <a:gd name="T47" fmla="*/ 2147483647 h 960"/>
              <a:gd name="T48" fmla="*/ 2147483647 w 1123"/>
              <a:gd name="T49" fmla="*/ 2147483647 h 960"/>
              <a:gd name="T50" fmla="*/ 2147483647 w 1123"/>
              <a:gd name="T51" fmla="*/ 2147483647 h 960"/>
              <a:gd name="T52" fmla="*/ 2147483647 w 1123"/>
              <a:gd name="T53" fmla="*/ 2147483647 h 960"/>
              <a:gd name="T54" fmla="*/ 2147483647 w 1123"/>
              <a:gd name="T55" fmla="*/ 2147483647 h 960"/>
              <a:gd name="T56" fmla="*/ 2147483647 w 1123"/>
              <a:gd name="T57" fmla="*/ 2147483647 h 960"/>
              <a:gd name="T58" fmla="*/ 2147483647 w 1123"/>
              <a:gd name="T59" fmla="*/ 2147483647 h 960"/>
              <a:gd name="T60" fmla="*/ 2147483647 w 1123"/>
              <a:gd name="T61" fmla="*/ 2147483647 h 960"/>
              <a:gd name="T62" fmla="*/ 2147483647 w 1123"/>
              <a:gd name="T63" fmla="*/ 2147483647 h 960"/>
              <a:gd name="T64" fmla="*/ 2147483647 w 1123"/>
              <a:gd name="T65" fmla="*/ 2147483647 h 960"/>
              <a:gd name="T66" fmla="*/ 2147483647 w 1123"/>
              <a:gd name="T67" fmla="*/ 2147483647 h 960"/>
              <a:gd name="T68" fmla="*/ 2147483647 w 1123"/>
              <a:gd name="T69" fmla="*/ 2147483647 h 960"/>
              <a:gd name="T70" fmla="*/ 2147483647 w 1123"/>
              <a:gd name="T71" fmla="*/ 2147483647 h 960"/>
              <a:gd name="T72" fmla="*/ 2147483647 w 1123"/>
              <a:gd name="T73" fmla="*/ 2147483647 h 960"/>
              <a:gd name="T74" fmla="*/ 2147483647 w 1123"/>
              <a:gd name="T75" fmla="*/ 2147483647 h 960"/>
              <a:gd name="T76" fmla="*/ 2147483647 w 1123"/>
              <a:gd name="T77" fmla="*/ 2147483647 h 960"/>
              <a:gd name="T78" fmla="*/ 2147483647 w 1123"/>
              <a:gd name="T79" fmla="*/ 2147483647 h 960"/>
              <a:gd name="T80" fmla="*/ 2147483647 w 1123"/>
              <a:gd name="T81" fmla="*/ 2147483647 h 960"/>
              <a:gd name="T82" fmla="*/ 2147483647 w 1123"/>
              <a:gd name="T83" fmla="*/ 2147483647 h 960"/>
              <a:gd name="T84" fmla="*/ 2147483647 w 1123"/>
              <a:gd name="T85" fmla="*/ 2147483647 h 960"/>
              <a:gd name="T86" fmla="*/ 2147483647 w 1123"/>
              <a:gd name="T87" fmla="*/ 2147483647 h 960"/>
              <a:gd name="T88" fmla="*/ 2147483647 w 1123"/>
              <a:gd name="T89" fmla="*/ 2147483647 h 960"/>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1123"/>
              <a:gd name="T136" fmla="*/ 0 h 960"/>
              <a:gd name="T137" fmla="*/ 1123 w 1123"/>
              <a:gd name="T138" fmla="*/ 960 h 960"/>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1123" h="960">
                <a:moveTo>
                  <a:pt x="69" y="27"/>
                </a:moveTo>
                <a:lnTo>
                  <a:pt x="111" y="17"/>
                </a:lnTo>
                <a:lnTo>
                  <a:pt x="155" y="0"/>
                </a:lnTo>
                <a:lnTo>
                  <a:pt x="165" y="22"/>
                </a:lnTo>
                <a:lnTo>
                  <a:pt x="222" y="17"/>
                </a:lnTo>
                <a:lnTo>
                  <a:pt x="266" y="57"/>
                </a:lnTo>
                <a:lnTo>
                  <a:pt x="337" y="60"/>
                </a:lnTo>
                <a:lnTo>
                  <a:pt x="347" y="76"/>
                </a:lnTo>
                <a:lnTo>
                  <a:pt x="379" y="95"/>
                </a:lnTo>
                <a:lnTo>
                  <a:pt x="409" y="67"/>
                </a:lnTo>
                <a:lnTo>
                  <a:pt x="448" y="57"/>
                </a:lnTo>
                <a:lnTo>
                  <a:pt x="493" y="81"/>
                </a:lnTo>
                <a:lnTo>
                  <a:pt x="557" y="95"/>
                </a:lnTo>
                <a:lnTo>
                  <a:pt x="606" y="167"/>
                </a:lnTo>
                <a:lnTo>
                  <a:pt x="643" y="160"/>
                </a:lnTo>
                <a:lnTo>
                  <a:pt x="658" y="181"/>
                </a:lnTo>
                <a:lnTo>
                  <a:pt x="722" y="181"/>
                </a:lnTo>
                <a:lnTo>
                  <a:pt x="744" y="160"/>
                </a:lnTo>
                <a:lnTo>
                  <a:pt x="771" y="179"/>
                </a:lnTo>
                <a:lnTo>
                  <a:pt x="825" y="181"/>
                </a:lnTo>
                <a:lnTo>
                  <a:pt x="837" y="224"/>
                </a:lnTo>
                <a:lnTo>
                  <a:pt x="872" y="248"/>
                </a:lnTo>
                <a:lnTo>
                  <a:pt x="874" y="302"/>
                </a:lnTo>
                <a:lnTo>
                  <a:pt x="911" y="362"/>
                </a:lnTo>
                <a:lnTo>
                  <a:pt x="963" y="402"/>
                </a:lnTo>
                <a:lnTo>
                  <a:pt x="1012" y="433"/>
                </a:lnTo>
                <a:lnTo>
                  <a:pt x="1015" y="471"/>
                </a:lnTo>
                <a:lnTo>
                  <a:pt x="1027" y="495"/>
                </a:lnTo>
                <a:lnTo>
                  <a:pt x="1057" y="497"/>
                </a:lnTo>
                <a:lnTo>
                  <a:pt x="1044" y="521"/>
                </a:lnTo>
                <a:lnTo>
                  <a:pt x="1052" y="530"/>
                </a:lnTo>
                <a:lnTo>
                  <a:pt x="1103" y="528"/>
                </a:lnTo>
                <a:lnTo>
                  <a:pt x="1123" y="554"/>
                </a:lnTo>
                <a:lnTo>
                  <a:pt x="1121" y="592"/>
                </a:lnTo>
                <a:lnTo>
                  <a:pt x="1091" y="594"/>
                </a:lnTo>
                <a:lnTo>
                  <a:pt x="1057" y="568"/>
                </a:lnTo>
                <a:lnTo>
                  <a:pt x="1025" y="564"/>
                </a:lnTo>
                <a:lnTo>
                  <a:pt x="988" y="580"/>
                </a:lnTo>
                <a:lnTo>
                  <a:pt x="988" y="616"/>
                </a:lnTo>
                <a:lnTo>
                  <a:pt x="1005" y="630"/>
                </a:lnTo>
                <a:lnTo>
                  <a:pt x="1005" y="649"/>
                </a:lnTo>
                <a:lnTo>
                  <a:pt x="985" y="666"/>
                </a:lnTo>
                <a:lnTo>
                  <a:pt x="995" y="704"/>
                </a:lnTo>
                <a:lnTo>
                  <a:pt x="1044" y="735"/>
                </a:lnTo>
                <a:lnTo>
                  <a:pt x="1049" y="775"/>
                </a:lnTo>
                <a:lnTo>
                  <a:pt x="1022" y="794"/>
                </a:lnTo>
                <a:lnTo>
                  <a:pt x="1002" y="804"/>
                </a:lnTo>
                <a:lnTo>
                  <a:pt x="1007" y="834"/>
                </a:lnTo>
                <a:lnTo>
                  <a:pt x="1025" y="849"/>
                </a:lnTo>
                <a:lnTo>
                  <a:pt x="1025" y="908"/>
                </a:lnTo>
                <a:lnTo>
                  <a:pt x="983" y="929"/>
                </a:lnTo>
                <a:lnTo>
                  <a:pt x="951" y="934"/>
                </a:lnTo>
                <a:lnTo>
                  <a:pt x="936" y="960"/>
                </a:lnTo>
                <a:lnTo>
                  <a:pt x="921" y="958"/>
                </a:lnTo>
                <a:lnTo>
                  <a:pt x="894" y="932"/>
                </a:lnTo>
                <a:lnTo>
                  <a:pt x="904" y="880"/>
                </a:lnTo>
                <a:lnTo>
                  <a:pt x="916" y="863"/>
                </a:lnTo>
                <a:lnTo>
                  <a:pt x="892" y="851"/>
                </a:lnTo>
                <a:lnTo>
                  <a:pt x="850" y="849"/>
                </a:lnTo>
                <a:lnTo>
                  <a:pt x="837" y="830"/>
                </a:lnTo>
                <a:lnTo>
                  <a:pt x="810" y="811"/>
                </a:lnTo>
                <a:lnTo>
                  <a:pt x="800" y="837"/>
                </a:lnTo>
                <a:lnTo>
                  <a:pt x="840" y="865"/>
                </a:lnTo>
                <a:lnTo>
                  <a:pt x="840" y="899"/>
                </a:lnTo>
                <a:lnTo>
                  <a:pt x="862" y="903"/>
                </a:lnTo>
                <a:lnTo>
                  <a:pt x="867" y="929"/>
                </a:lnTo>
                <a:lnTo>
                  <a:pt x="852" y="932"/>
                </a:lnTo>
                <a:lnTo>
                  <a:pt x="823" y="913"/>
                </a:lnTo>
                <a:lnTo>
                  <a:pt x="766" y="920"/>
                </a:lnTo>
                <a:lnTo>
                  <a:pt x="736" y="906"/>
                </a:lnTo>
                <a:lnTo>
                  <a:pt x="736" y="868"/>
                </a:lnTo>
                <a:lnTo>
                  <a:pt x="707" y="865"/>
                </a:lnTo>
                <a:lnTo>
                  <a:pt x="707" y="834"/>
                </a:lnTo>
                <a:lnTo>
                  <a:pt x="732" y="799"/>
                </a:lnTo>
                <a:lnTo>
                  <a:pt x="754" y="789"/>
                </a:lnTo>
                <a:lnTo>
                  <a:pt x="754" y="737"/>
                </a:lnTo>
                <a:lnTo>
                  <a:pt x="724" y="704"/>
                </a:lnTo>
                <a:lnTo>
                  <a:pt x="717" y="675"/>
                </a:lnTo>
                <a:lnTo>
                  <a:pt x="682" y="666"/>
                </a:lnTo>
                <a:lnTo>
                  <a:pt x="672" y="647"/>
                </a:lnTo>
                <a:lnTo>
                  <a:pt x="643" y="654"/>
                </a:lnTo>
                <a:lnTo>
                  <a:pt x="591" y="599"/>
                </a:lnTo>
                <a:lnTo>
                  <a:pt x="586" y="575"/>
                </a:lnTo>
                <a:lnTo>
                  <a:pt x="532" y="578"/>
                </a:lnTo>
                <a:lnTo>
                  <a:pt x="507" y="564"/>
                </a:lnTo>
                <a:lnTo>
                  <a:pt x="461" y="564"/>
                </a:lnTo>
                <a:lnTo>
                  <a:pt x="419" y="542"/>
                </a:lnTo>
                <a:lnTo>
                  <a:pt x="409" y="507"/>
                </a:lnTo>
                <a:lnTo>
                  <a:pt x="429" y="478"/>
                </a:lnTo>
                <a:lnTo>
                  <a:pt x="416" y="469"/>
                </a:lnTo>
                <a:lnTo>
                  <a:pt x="409" y="433"/>
                </a:lnTo>
                <a:lnTo>
                  <a:pt x="369" y="423"/>
                </a:lnTo>
                <a:lnTo>
                  <a:pt x="350" y="388"/>
                </a:lnTo>
                <a:lnTo>
                  <a:pt x="342" y="357"/>
                </a:lnTo>
                <a:lnTo>
                  <a:pt x="286" y="316"/>
                </a:lnTo>
                <a:lnTo>
                  <a:pt x="264" y="333"/>
                </a:lnTo>
                <a:lnTo>
                  <a:pt x="241" y="333"/>
                </a:lnTo>
                <a:lnTo>
                  <a:pt x="261" y="362"/>
                </a:lnTo>
                <a:lnTo>
                  <a:pt x="291" y="376"/>
                </a:lnTo>
                <a:lnTo>
                  <a:pt x="313" y="419"/>
                </a:lnTo>
                <a:lnTo>
                  <a:pt x="342" y="419"/>
                </a:lnTo>
                <a:lnTo>
                  <a:pt x="357" y="440"/>
                </a:lnTo>
                <a:lnTo>
                  <a:pt x="350" y="459"/>
                </a:lnTo>
                <a:lnTo>
                  <a:pt x="318" y="471"/>
                </a:lnTo>
                <a:lnTo>
                  <a:pt x="318" y="495"/>
                </a:lnTo>
                <a:lnTo>
                  <a:pt x="305" y="514"/>
                </a:lnTo>
                <a:lnTo>
                  <a:pt x="286" y="518"/>
                </a:lnTo>
                <a:lnTo>
                  <a:pt x="286" y="552"/>
                </a:lnTo>
                <a:lnTo>
                  <a:pt x="261" y="540"/>
                </a:lnTo>
                <a:lnTo>
                  <a:pt x="261" y="530"/>
                </a:lnTo>
                <a:lnTo>
                  <a:pt x="249" y="507"/>
                </a:lnTo>
                <a:lnTo>
                  <a:pt x="249" y="483"/>
                </a:lnTo>
                <a:lnTo>
                  <a:pt x="212" y="440"/>
                </a:lnTo>
                <a:lnTo>
                  <a:pt x="170" y="447"/>
                </a:lnTo>
                <a:lnTo>
                  <a:pt x="121" y="423"/>
                </a:lnTo>
                <a:lnTo>
                  <a:pt x="74" y="421"/>
                </a:lnTo>
                <a:lnTo>
                  <a:pt x="57" y="362"/>
                </a:lnTo>
                <a:lnTo>
                  <a:pt x="27" y="309"/>
                </a:lnTo>
                <a:lnTo>
                  <a:pt x="15" y="271"/>
                </a:lnTo>
                <a:lnTo>
                  <a:pt x="37" y="207"/>
                </a:lnTo>
                <a:lnTo>
                  <a:pt x="111" y="195"/>
                </a:lnTo>
                <a:lnTo>
                  <a:pt x="111" y="155"/>
                </a:lnTo>
                <a:lnTo>
                  <a:pt x="101" y="143"/>
                </a:lnTo>
                <a:lnTo>
                  <a:pt x="101" y="131"/>
                </a:lnTo>
                <a:lnTo>
                  <a:pt x="64" y="110"/>
                </a:lnTo>
                <a:lnTo>
                  <a:pt x="39" y="122"/>
                </a:lnTo>
                <a:lnTo>
                  <a:pt x="39" y="98"/>
                </a:lnTo>
                <a:lnTo>
                  <a:pt x="20" y="88"/>
                </a:lnTo>
                <a:lnTo>
                  <a:pt x="3" y="76"/>
                </a:lnTo>
                <a:lnTo>
                  <a:pt x="0" y="57"/>
                </a:lnTo>
                <a:lnTo>
                  <a:pt x="27" y="65"/>
                </a:lnTo>
                <a:lnTo>
                  <a:pt x="32" y="55"/>
                </a:lnTo>
                <a:lnTo>
                  <a:pt x="54" y="65"/>
                </a:lnTo>
                <a:lnTo>
                  <a:pt x="71" y="60"/>
                </a:lnTo>
                <a:lnTo>
                  <a:pt x="69" y="27"/>
                </a:lnTo>
                <a:close/>
              </a:path>
            </a:pathLst>
          </a:custGeom>
          <a:solidFill>
            <a:schemeClr val="accent2">
              <a:lumMod val="20000"/>
              <a:lumOff val="80000"/>
            </a:schemeClr>
          </a:solidFill>
          <a:ln>
            <a:solidFill>
              <a:schemeClr val="tx1"/>
            </a:solidFill>
            <a:headEnd/>
            <a:tailEnd/>
          </a:ln>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lstStyle/>
          <a:p>
            <a:endParaRPr lang="en-US">
              <a:latin typeface="+mj-lt"/>
            </a:endParaRPr>
          </a:p>
        </p:txBody>
      </p:sp>
      <p:sp>
        <p:nvSpPr>
          <p:cNvPr id="5137" name="Freeform 18"/>
          <p:cNvSpPr>
            <a:spLocks/>
          </p:cNvSpPr>
          <p:nvPr/>
        </p:nvSpPr>
        <p:spPr bwMode="auto">
          <a:xfrm>
            <a:off x="5481638" y="6361112"/>
            <a:ext cx="215900" cy="263525"/>
          </a:xfrm>
          <a:custGeom>
            <a:avLst/>
            <a:gdLst>
              <a:gd name="T0" fmla="*/ 2147483647 w 133"/>
              <a:gd name="T1" fmla="*/ 0 h 154"/>
              <a:gd name="T2" fmla="*/ 2147483647 w 133"/>
              <a:gd name="T3" fmla="*/ 2147483647 h 154"/>
              <a:gd name="T4" fmla="*/ 2147483647 w 133"/>
              <a:gd name="T5" fmla="*/ 2147483647 h 154"/>
              <a:gd name="T6" fmla="*/ 2147483647 w 133"/>
              <a:gd name="T7" fmla="*/ 2147483647 h 154"/>
              <a:gd name="T8" fmla="*/ 2147483647 w 133"/>
              <a:gd name="T9" fmla="*/ 2147483647 h 154"/>
              <a:gd name="T10" fmla="*/ 0 w 133"/>
              <a:gd name="T11" fmla="*/ 2147483647 h 154"/>
              <a:gd name="T12" fmla="*/ 0 w 133"/>
              <a:gd name="T13" fmla="*/ 2147483647 h 154"/>
              <a:gd name="T14" fmla="*/ 2147483647 w 133"/>
              <a:gd name="T15" fmla="*/ 2147483647 h 154"/>
              <a:gd name="T16" fmla="*/ 2147483647 w 133"/>
              <a:gd name="T17" fmla="*/ 2147483647 h 154"/>
              <a:gd name="T18" fmla="*/ 2147483647 w 133"/>
              <a:gd name="T19" fmla="*/ 2147483647 h 154"/>
              <a:gd name="T20" fmla="*/ 2147483647 w 133"/>
              <a:gd name="T21" fmla="*/ 2147483647 h 154"/>
              <a:gd name="T22" fmla="*/ 2147483647 w 133"/>
              <a:gd name="T23" fmla="*/ 2147483647 h 154"/>
              <a:gd name="T24" fmla="*/ 2147483647 w 133"/>
              <a:gd name="T25" fmla="*/ 2147483647 h 154"/>
              <a:gd name="T26" fmla="*/ 2147483647 w 133"/>
              <a:gd name="T27" fmla="*/ 2147483647 h 154"/>
              <a:gd name="T28" fmla="*/ 2147483647 w 133"/>
              <a:gd name="T29" fmla="*/ 2147483647 h 154"/>
              <a:gd name="T30" fmla="*/ 2147483647 w 133"/>
              <a:gd name="T31" fmla="*/ 2147483647 h 154"/>
              <a:gd name="T32" fmla="*/ 2147483647 w 133"/>
              <a:gd name="T33" fmla="*/ 2147483647 h 154"/>
              <a:gd name="T34" fmla="*/ 2147483647 w 133"/>
              <a:gd name="T35" fmla="*/ 2147483647 h 154"/>
              <a:gd name="T36" fmla="*/ 2147483647 w 133"/>
              <a:gd name="T37" fmla="*/ 2147483647 h 154"/>
              <a:gd name="T38" fmla="*/ 2147483647 w 133"/>
              <a:gd name="T39" fmla="*/ 2147483647 h 154"/>
              <a:gd name="T40" fmla="*/ 2147483647 w 133"/>
              <a:gd name="T41" fmla="*/ 0 h 1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3"/>
              <a:gd name="T64" fmla="*/ 0 h 154"/>
              <a:gd name="T65" fmla="*/ 133 w 133"/>
              <a:gd name="T66" fmla="*/ 154 h 1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3" h="154">
                <a:moveTo>
                  <a:pt x="81" y="0"/>
                </a:moveTo>
                <a:lnTo>
                  <a:pt x="66" y="12"/>
                </a:lnTo>
                <a:lnTo>
                  <a:pt x="54" y="14"/>
                </a:lnTo>
                <a:lnTo>
                  <a:pt x="12" y="23"/>
                </a:lnTo>
                <a:lnTo>
                  <a:pt x="25" y="50"/>
                </a:lnTo>
                <a:lnTo>
                  <a:pt x="0" y="59"/>
                </a:lnTo>
                <a:lnTo>
                  <a:pt x="0" y="85"/>
                </a:lnTo>
                <a:lnTo>
                  <a:pt x="15" y="85"/>
                </a:lnTo>
                <a:lnTo>
                  <a:pt x="25" y="104"/>
                </a:lnTo>
                <a:lnTo>
                  <a:pt x="32" y="109"/>
                </a:lnTo>
                <a:lnTo>
                  <a:pt x="57" y="133"/>
                </a:lnTo>
                <a:lnTo>
                  <a:pt x="81" y="133"/>
                </a:lnTo>
                <a:lnTo>
                  <a:pt x="94" y="154"/>
                </a:lnTo>
                <a:lnTo>
                  <a:pt x="133" y="130"/>
                </a:lnTo>
                <a:lnTo>
                  <a:pt x="123" y="92"/>
                </a:lnTo>
                <a:lnTo>
                  <a:pt x="101" y="104"/>
                </a:lnTo>
                <a:lnTo>
                  <a:pt x="79" y="88"/>
                </a:lnTo>
                <a:lnTo>
                  <a:pt x="101" y="59"/>
                </a:lnTo>
                <a:lnTo>
                  <a:pt x="81" y="42"/>
                </a:lnTo>
                <a:lnTo>
                  <a:pt x="86" y="19"/>
                </a:lnTo>
                <a:lnTo>
                  <a:pt x="81" y="0"/>
                </a:lnTo>
                <a:close/>
              </a:path>
            </a:pathLst>
          </a:custGeom>
          <a:solidFill>
            <a:srgbClr val="E8E0FF"/>
          </a:solidFill>
          <a:ln w="9525">
            <a:noFill/>
            <a:round/>
            <a:headEnd/>
            <a:tailEnd/>
          </a:ln>
        </p:spPr>
        <p:txBody>
          <a:bodyPr/>
          <a:lstStyle/>
          <a:p>
            <a:endParaRPr lang="en-US">
              <a:solidFill>
                <a:srgbClr val="FFFF00"/>
              </a:solidFill>
              <a:latin typeface="+mj-lt"/>
            </a:endParaRPr>
          </a:p>
        </p:txBody>
      </p:sp>
      <p:sp>
        <p:nvSpPr>
          <p:cNvPr id="5138" name="Freeform 19"/>
          <p:cNvSpPr>
            <a:spLocks/>
          </p:cNvSpPr>
          <p:nvPr/>
        </p:nvSpPr>
        <p:spPr bwMode="auto">
          <a:xfrm>
            <a:off x="5481638" y="6361112"/>
            <a:ext cx="215900" cy="263525"/>
          </a:xfrm>
          <a:custGeom>
            <a:avLst/>
            <a:gdLst>
              <a:gd name="T0" fmla="*/ 2147483647 w 133"/>
              <a:gd name="T1" fmla="*/ 0 h 154"/>
              <a:gd name="T2" fmla="*/ 2147483647 w 133"/>
              <a:gd name="T3" fmla="*/ 2147483647 h 154"/>
              <a:gd name="T4" fmla="*/ 2147483647 w 133"/>
              <a:gd name="T5" fmla="*/ 2147483647 h 154"/>
              <a:gd name="T6" fmla="*/ 2147483647 w 133"/>
              <a:gd name="T7" fmla="*/ 2147483647 h 154"/>
              <a:gd name="T8" fmla="*/ 2147483647 w 133"/>
              <a:gd name="T9" fmla="*/ 2147483647 h 154"/>
              <a:gd name="T10" fmla="*/ 0 w 133"/>
              <a:gd name="T11" fmla="*/ 2147483647 h 154"/>
              <a:gd name="T12" fmla="*/ 0 w 133"/>
              <a:gd name="T13" fmla="*/ 2147483647 h 154"/>
              <a:gd name="T14" fmla="*/ 2147483647 w 133"/>
              <a:gd name="T15" fmla="*/ 2147483647 h 154"/>
              <a:gd name="T16" fmla="*/ 2147483647 w 133"/>
              <a:gd name="T17" fmla="*/ 2147483647 h 154"/>
              <a:gd name="T18" fmla="*/ 2147483647 w 133"/>
              <a:gd name="T19" fmla="*/ 2147483647 h 154"/>
              <a:gd name="T20" fmla="*/ 2147483647 w 133"/>
              <a:gd name="T21" fmla="*/ 2147483647 h 154"/>
              <a:gd name="T22" fmla="*/ 2147483647 w 133"/>
              <a:gd name="T23" fmla="*/ 2147483647 h 154"/>
              <a:gd name="T24" fmla="*/ 2147483647 w 133"/>
              <a:gd name="T25" fmla="*/ 2147483647 h 154"/>
              <a:gd name="T26" fmla="*/ 2147483647 w 133"/>
              <a:gd name="T27" fmla="*/ 2147483647 h 154"/>
              <a:gd name="T28" fmla="*/ 2147483647 w 133"/>
              <a:gd name="T29" fmla="*/ 2147483647 h 154"/>
              <a:gd name="T30" fmla="*/ 2147483647 w 133"/>
              <a:gd name="T31" fmla="*/ 2147483647 h 154"/>
              <a:gd name="T32" fmla="*/ 2147483647 w 133"/>
              <a:gd name="T33" fmla="*/ 2147483647 h 154"/>
              <a:gd name="T34" fmla="*/ 2147483647 w 133"/>
              <a:gd name="T35" fmla="*/ 2147483647 h 154"/>
              <a:gd name="T36" fmla="*/ 2147483647 w 133"/>
              <a:gd name="T37" fmla="*/ 2147483647 h 154"/>
              <a:gd name="T38" fmla="*/ 2147483647 w 133"/>
              <a:gd name="T39" fmla="*/ 2147483647 h 154"/>
              <a:gd name="T40" fmla="*/ 2147483647 w 133"/>
              <a:gd name="T41" fmla="*/ 0 h 154"/>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133"/>
              <a:gd name="T64" fmla="*/ 0 h 154"/>
              <a:gd name="T65" fmla="*/ 133 w 133"/>
              <a:gd name="T66" fmla="*/ 154 h 154"/>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133" h="154">
                <a:moveTo>
                  <a:pt x="81" y="0"/>
                </a:moveTo>
                <a:lnTo>
                  <a:pt x="66" y="12"/>
                </a:lnTo>
                <a:lnTo>
                  <a:pt x="54" y="14"/>
                </a:lnTo>
                <a:lnTo>
                  <a:pt x="12" y="23"/>
                </a:lnTo>
                <a:lnTo>
                  <a:pt x="25" y="50"/>
                </a:lnTo>
                <a:lnTo>
                  <a:pt x="0" y="59"/>
                </a:lnTo>
                <a:lnTo>
                  <a:pt x="0" y="85"/>
                </a:lnTo>
                <a:lnTo>
                  <a:pt x="15" y="85"/>
                </a:lnTo>
                <a:lnTo>
                  <a:pt x="25" y="104"/>
                </a:lnTo>
                <a:lnTo>
                  <a:pt x="32" y="109"/>
                </a:lnTo>
                <a:lnTo>
                  <a:pt x="57" y="133"/>
                </a:lnTo>
                <a:lnTo>
                  <a:pt x="81" y="133"/>
                </a:lnTo>
                <a:lnTo>
                  <a:pt x="94" y="154"/>
                </a:lnTo>
                <a:lnTo>
                  <a:pt x="133" y="130"/>
                </a:lnTo>
                <a:lnTo>
                  <a:pt x="123" y="92"/>
                </a:lnTo>
                <a:lnTo>
                  <a:pt x="101" y="104"/>
                </a:lnTo>
                <a:lnTo>
                  <a:pt x="79" y="88"/>
                </a:lnTo>
                <a:lnTo>
                  <a:pt x="101" y="59"/>
                </a:lnTo>
                <a:lnTo>
                  <a:pt x="81" y="42"/>
                </a:lnTo>
                <a:lnTo>
                  <a:pt x="86" y="19"/>
                </a:lnTo>
                <a:lnTo>
                  <a:pt x="81" y="0"/>
                </a:lnTo>
                <a:close/>
              </a:path>
            </a:pathLst>
          </a:custGeom>
          <a:noFill/>
          <a:ln w="11113">
            <a:solidFill>
              <a:srgbClr val="000000"/>
            </a:solidFill>
            <a:round/>
            <a:headEnd/>
            <a:tailEnd/>
          </a:ln>
        </p:spPr>
        <p:txBody>
          <a:bodyPr/>
          <a:lstStyle/>
          <a:p>
            <a:endParaRPr lang="en-US">
              <a:solidFill>
                <a:srgbClr val="FFFF00"/>
              </a:solidFill>
              <a:latin typeface="+mj-lt"/>
            </a:endParaRPr>
          </a:p>
        </p:txBody>
      </p:sp>
      <p:sp>
        <p:nvSpPr>
          <p:cNvPr id="5139" name="Freeform 20"/>
          <p:cNvSpPr>
            <a:spLocks/>
          </p:cNvSpPr>
          <p:nvPr/>
        </p:nvSpPr>
        <p:spPr bwMode="auto">
          <a:xfrm>
            <a:off x="4918076" y="5303837"/>
            <a:ext cx="3344862" cy="1370013"/>
          </a:xfrm>
          <a:custGeom>
            <a:avLst/>
            <a:gdLst>
              <a:gd name="T0" fmla="*/ 2147483647 w 2049"/>
              <a:gd name="T1" fmla="*/ 2147483647 h 803"/>
              <a:gd name="T2" fmla="*/ 2147483647 w 2049"/>
              <a:gd name="T3" fmla="*/ 2147483647 h 803"/>
              <a:gd name="T4" fmla="*/ 2147483647 w 2049"/>
              <a:gd name="T5" fmla="*/ 2147483647 h 803"/>
              <a:gd name="T6" fmla="*/ 2147483647 w 2049"/>
              <a:gd name="T7" fmla="*/ 2147483647 h 803"/>
              <a:gd name="T8" fmla="*/ 2147483647 w 2049"/>
              <a:gd name="T9" fmla="*/ 2147483647 h 803"/>
              <a:gd name="T10" fmla="*/ 2147483647 w 2049"/>
              <a:gd name="T11" fmla="*/ 2147483647 h 803"/>
              <a:gd name="T12" fmla="*/ 2147483647 w 2049"/>
              <a:gd name="T13" fmla="*/ 2147483647 h 803"/>
              <a:gd name="T14" fmla="*/ 2147483647 w 2049"/>
              <a:gd name="T15" fmla="*/ 2147483647 h 803"/>
              <a:gd name="T16" fmla="*/ 2147483647 w 2049"/>
              <a:gd name="T17" fmla="*/ 2147483647 h 803"/>
              <a:gd name="T18" fmla="*/ 2147483647 w 2049"/>
              <a:gd name="T19" fmla="*/ 2147483647 h 803"/>
              <a:gd name="T20" fmla="*/ 2147483647 w 2049"/>
              <a:gd name="T21" fmla="*/ 2147483647 h 803"/>
              <a:gd name="T22" fmla="*/ 2147483647 w 2049"/>
              <a:gd name="T23" fmla="*/ 2147483647 h 803"/>
              <a:gd name="T24" fmla="*/ 2147483647 w 2049"/>
              <a:gd name="T25" fmla="*/ 2147483647 h 803"/>
              <a:gd name="T26" fmla="*/ 2147483647 w 2049"/>
              <a:gd name="T27" fmla="*/ 2147483647 h 803"/>
              <a:gd name="T28" fmla="*/ 2147483647 w 2049"/>
              <a:gd name="T29" fmla="*/ 2147483647 h 803"/>
              <a:gd name="T30" fmla="*/ 2147483647 w 2049"/>
              <a:gd name="T31" fmla="*/ 2147483647 h 803"/>
              <a:gd name="T32" fmla="*/ 2147483647 w 2049"/>
              <a:gd name="T33" fmla="*/ 2147483647 h 803"/>
              <a:gd name="T34" fmla="*/ 2147483647 w 2049"/>
              <a:gd name="T35" fmla="*/ 2147483647 h 803"/>
              <a:gd name="T36" fmla="*/ 2147483647 w 2049"/>
              <a:gd name="T37" fmla="*/ 2147483647 h 803"/>
              <a:gd name="T38" fmla="*/ 2147483647 w 2049"/>
              <a:gd name="T39" fmla="*/ 2147483647 h 803"/>
              <a:gd name="T40" fmla="*/ 2147483647 w 2049"/>
              <a:gd name="T41" fmla="*/ 2147483647 h 803"/>
              <a:gd name="T42" fmla="*/ 2147483647 w 2049"/>
              <a:gd name="T43" fmla="*/ 2147483647 h 803"/>
              <a:gd name="T44" fmla="*/ 2147483647 w 2049"/>
              <a:gd name="T45" fmla="*/ 2147483647 h 803"/>
              <a:gd name="T46" fmla="*/ 2147483647 w 2049"/>
              <a:gd name="T47" fmla="*/ 2147483647 h 803"/>
              <a:gd name="T48" fmla="*/ 2147483647 w 2049"/>
              <a:gd name="T49" fmla="*/ 2147483647 h 803"/>
              <a:gd name="T50" fmla="*/ 2147483647 w 2049"/>
              <a:gd name="T51" fmla="*/ 2147483647 h 803"/>
              <a:gd name="T52" fmla="*/ 2147483647 w 2049"/>
              <a:gd name="T53" fmla="*/ 2147483647 h 803"/>
              <a:gd name="T54" fmla="*/ 2147483647 w 2049"/>
              <a:gd name="T55" fmla="*/ 2147483647 h 803"/>
              <a:gd name="T56" fmla="*/ 2147483647 w 2049"/>
              <a:gd name="T57" fmla="*/ 2147483647 h 803"/>
              <a:gd name="T58" fmla="*/ 2147483647 w 2049"/>
              <a:gd name="T59" fmla="*/ 2147483647 h 803"/>
              <a:gd name="T60" fmla="*/ 2147483647 w 2049"/>
              <a:gd name="T61" fmla="*/ 2147483647 h 803"/>
              <a:gd name="T62" fmla="*/ 2147483647 w 2049"/>
              <a:gd name="T63" fmla="*/ 2147483647 h 803"/>
              <a:gd name="T64" fmla="*/ 2147483647 w 2049"/>
              <a:gd name="T65" fmla="*/ 2147483647 h 803"/>
              <a:gd name="T66" fmla="*/ 2147483647 w 2049"/>
              <a:gd name="T67" fmla="*/ 2147483647 h 803"/>
              <a:gd name="T68" fmla="*/ 2147483647 w 2049"/>
              <a:gd name="T69" fmla="*/ 2147483647 h 803"/>
              <a:gd name="T70" fmla="*/ 2147483647 w 2049"/>
              <a:gd name="T71" fmla="*/ 2147483647 h 803"/>
              <a:gd name="T72" fmla="*/ 2147483647 w 2049"/>
              <a:gd name="T73" fmla="*/ 2147483647 h 803"/>
              <a:gd name="T74" fmla="*/ 2147483647 w 2049"/>
              <a:gd name="T75" fmla="*/ 2147483647 h 803"/>
              <a:gd name="T76" fmla="*/ 2147483647 w 2049"/>
              <a:gd name="T77" fmla="*/ 2147483647 h 803"/>
              <a:gd name="T78" fmla="*/ 2147483647 w 2049"/>
              <a:gd name="T79" fmla="*/ 2147483647 h 803"/>
              <a:gd name="T80" fmla="*/ 2147483647 w 2049"/>
              <a:gd name="T81" fmla="*/ 2147483647 h 803"/>
              <a:gd name="T82" fmla="*/ 2147483647 w 2049"/>
              <a:gd name="T83" fmla="*/ 2147483647 h 803"/>
              <a:gd name="T84" fmla="*/ 2147483647 w 2049"/>
              <a:gd name="T85" fmla="*/ 2147483647 h 803"/>
              <a:gd name="T86" fmla="*/ 2147483647 w 2049"/>
              <a:gd name="T87" fmla="*/ 2147483647 h 803"/>
              <a:gd name="T88" fmla="*/ 2147483647 w 2049"/>
              <a:gd name="T89" fmla="*/ 2147483647 h 803"/>
              <a:gd name="T90" fmla="*/ 2147483647 w 2049"/>
              <a:gd name="T91" fmla="*/ 2147483647 h 803"/>
              <a:gd name="T92" fmla="*/ 2147483647 w 2049"/>
              <a:gd name="T93" fmla="*/ 2147483647 h 803"/>
              <a:gd name="T94" fmla="*/ 2147483647 w 2049"/>
              <a:gd name="T95" fmla="*/ 2147483647 h 803"/>
              <a:gd name="T96" fmla="*/ 2147483647 w 2049"/>
              <a:gd name="T97" fmla="*/ 2147483647 h 803"/>
              <a:gd name="T98" fmla="*/ 2147483647 w 2049"/>
              <a:gd name="T99" fmla="*/ 2147483647 h 803"/>
              <a:gd name="T100" fmla="*/ 2147483647 w 2049"/>
              <a:gd name="T101" fmla="*/ 2147483647 h 803"/>
              <a:gd name="T102" fmla="*/ 2147483647 w 2049"/>
              <a:gd name="T103" fmla="*/ 2147483647 h 803"/>
              <a:gd name="T104" fmla="*/ 2147483647 w 2049"/>
              <a:gd name="T105" fmla="*/ 2147483647 h 803"/>
              <a:gd name="T106" fmla="*/ 2147483647 w 2049"/>
              <a:gd name="T107" fmla="*/ 2147483647 h 803"/>
              <a:gd name="T108" fmla="*/ 2147483647 w 2049"/>
              <a:gd name="T109" fmla="*/ 2147483647 h 803"/>
              <a:gd name="T110" fmla="*/ 2147483647 w 2049"/>
              <a:gd name="T111" fmla="*/ 2147483647 h 803"/>
              <a:gd name="T112" fmla="*/ 2147483647 w 2049"/>
              <a:gd name="T113" fmla="*/ 0 h 80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49"/>
              <a:gd name="T172" fmla="*/ 0 h 803"/>
              <a:gd name="T173" fmla="*/ 2049 w 2049"/>
              <a:gd name="T174" fmla="*/ 803 h 80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49" h="803">
                <a:moveTo>
                  <a:pt x="168" y="28"/>
                </a:moveTo>
                <a:lnTo>
                  <a:pt x="244" y="30"/>
                </a:lnTo>
                <a:lnTo>
                  <a:pt x="244" y="71"/>
                </a:lnTo>
                <a:lnTo>
                  <a:pt x="222" y="85"/>
                </a:lnTo>
                <a:lnTo>
                  <a:pt x="232" y="116"/>
                </a:lnTo>
                <a:lnTo>
                  <a:pt x="271" y="80"/>
                </a:lnTo>
                <a:lnTo>
                  <a:pt x="301" y="111"/>
                </a:lnTo>
                <a:lnTo>
                  <a:pt x="308" y="140"/>
                </a:lnTo>
                <a:lnTo>
                  <a:pt x="271" y="149"/>
                </a:lnTo>
                <a:lnTo>
                  <a:pt x="249" y="180"/>
                </a:lnTo>
                <a:lnTo>
                  <a:pt x="288" y="180"/>
                </a:lnTo>
                <a:lnTo>
                  <a:pt x="303" y="213"/>
                </a:lnTo>
                <a:lnTo>
                  <a:pt x="323" y="204"/>
                </a:lnTo>
                <a:lnTo>
                  <a:pt x="360" y="221"/>
                </a:lnTo>
                <a:lnTo>
                  <a:pt x="389" y="192"/>
                </a:lnTo>
                <a:lnTo>
                  <a:pt x="434" y="197"/>
                </a:lnTo>
                <a:lnTo>
                  <a:pt x="394" y="166"/>
                </a:lnTo>
                <a:lnTo>
                  <a:pt x="402" y="121"/>
                </a:lnTo>
                <a:lnTo>
                  <a:pt x="441" y="97"/>
                </a:lnTo>
                <a:lnTo>
                  <a:pt x="446" y="140"/>
                </a:lnTo>
                <a:lnTo>
                  <a:pt x="478" y="202"/>
                </a:lnTo>
                <a:lnTo>
                  <a:pt x="547" y="254"/>
                </a:lnTo>
                <a:lnTo>
                  <a:pt x="692" y="240"/>
                </a:lnTo>
                <a:lnTo>
                  <a:pt x="776" y="197"/>
                </a:lnTo>
                <a:lnTo>
                  <a:pt x="897" y="149"/>
                </a:lnTo>
                <a:lnTo>
                  <a:pt x="1027" y="163"/>
                </a:lnTo>
                <a:lnTo>
                  <a:pt x="1035" y="163"/>
                </a:lnTo>
                <a:lnTo>
                  <a:pt x="1079" y="121"/>
                </a:lnTo>
                <a:lnTo>
                  <a:pt x="1084" y="161"/>
                </a:lnTo>
                <a:lnTo>
                  <a:pt x="1042" y="192"/>
                </a:lnTo>
                <a:lnTo>
                  <a:pt x="1057" y="218"/>
                </a:lnTo>
                <a:lnTo>
                  <a:pt x="1091" y="192"/>
                </a:lnTo>
                <a:lnTo>
                  <a:pt x="1108" y="230"/>
                </a:lnTo>
                <a:lnTo>
                  <a:pt x="1222" y="173"/>
                </a:lnTo>
                <a:lnTo>
                  <a:pt x="1232" y="125"/>
                </a:lnTo>
                <a:lnTo>
                  <a:pt x="1207" y="85"/>
                </a:lnTo>
                <a:lnTo>
                  <a:pt x="1197" y="123"/>
                </a:lnTo>
                <a:lnTo>
                  <a:pt x="1170" y="163"/>
                </a:lnTo>
                <a:lnTo>
                  <a:pt x="1138" y="163"/>
                </a:lnTo>
                <a:lnTo>
                  <a:pt x="1131" y="128"/>
                </a:lnTo>
                <a:lnTo>
                  <a:pt x="1096" y="109"/>
                </a:lnTo>
                <a:lnTo>
                  <a:pt x="1133" y="68"/>
                </a:lnTo>
                <a:lnTo>
                  <a:pt x="1155" y="11"/>
                </a:lnTo>
                <a:lnTo>
                  <a:pt x="1195" y="42"/>
                </a:lnTo>
                <a:lnTo>
                  <a:pt x="1214" y="16"/>
                </a:lnTo>
                <a:lnTo>
                  <a:pt x="1269" y="16"/>
                </a:lnTo>
                <a:lnTo>
                  <a:pt x="1288" y="42"/>
                </a:lnTo>
                <a:lnTo>
                  <a:pt x="1340" y="11"/>
                </a:lnTo>
                <a:lnTo>
                  <a:pt x="1434" y="19"/>
                </a:lnTo>
                <a:lnTo>
                  <a:pt x="1451" y="40"/>
                </a:lnTo>
                <a:lnTo>
                  <a:pt x="1384" y="47"/>
                </a:lnTo>
                <a:lnTo>
                  <a:pt x="1333" y="68"/>
                </a:lnTo>
                <a:lnTo>
                  <a:pt x="1340" y="95"/>
                </a:lnTo>
                <a:lnTo>
                  <a:pt x="1404" y="95"/>
                </a:lnTo>
                <a:lnTo>
                  <a:pt x="1461" y="59"/>
                </a:lnTo>
                <a:lnTo>
                  <a:pt x="1559" y="57"/>
                </a:lnTo>
                <a:lnTo>
                  <a:pt x="1579" y="95"/>
                </a:lnTo>
                <a:lnTo>
                  <a:pt x="1613" y="80"/>
                </a:lnTo>
                <a:lnTo>
                  <a:pt x="1648" y="114"/>
                </a:lnTo>
                <a:lnTo>
                  <a:pt x="1702" y="104"/>
                </a:lnTo>
                <a:lnTo>
                  <a:pt x="1717" y="114"/>
                </a:lnTo>
                <a:lnTo>
                  <a:pt x="1734" y="121"/>
                </a:lnTo>
                <a:lnTo>
                  <a:pt x="1739" y="175"/>
                </a:lnTo>
                <a:lnTo>
                  <a:pt x="1773" y="156"/>
                </a:lnTo>
                <a:lnTo>
                  <a:pt x="1801" y="175"/>
                </a:lnTo>
                <a:lnTo>
                  <a:pt x="1830" y="194"/>
                </a:lnTo>
                <a:lnTo>
                  <a:pt x="1813" y="225"/>
                </a:lnTo>
                <a:lnTo>
                  <a:pt x="1833" y="256"/>
                </a:lnTo>
                <a:lnTo>
                  <a:pt x="1842" y="235"/>
                </a:lnTo>
                <a:lnTo>
                  <a:pt x="1867" y="237"/>
                </a:lnTo>
                <a:lnTo>
                  <a:pt x="1899" y="273"/>
                </a:lnTo>
                <a:lnTo>
                  <a:pt x="1894" y="299"/>
                </a:lnTo>
                <a:lnTo>
                  <a:pt x="1934" y="287"/>
                </a:lnTo>
                <a:lnTo>
                  <a:pt x="1966" y="294"/>
                </a:lnTo>
                <a:lnTo>
                  <a:pt x="1966" y="299"/>
                </a:lnTo>
                <a:lnTo>
                  <a:pt x="1943" y="311"/>
                </a:lnTo>
                <a:lnTo>
                  <a:pt x="1961" y="330"/>
                </a:lnTo>
                <a:lnTo>
                  <a:pt x="1941" y="354"/>
                </a:lnTo>
                <a:lnTo>
                  <a:pt x="1914" y="354"/>
                </a:lnTo>
                <a:lnTo>
                  <a:pt x="1906" y="380"/>
                </a:lnTo>
                <a:lnTo>
                  <a:pt x="1929" y="382"/>
                </a:lnTo>
                <a:lnTo>
                  <a:pt x="1961" y="399"/>
                </a:lnTo>
                <a:lnTo>
                  <a:pt x="1953" y="453"/>
                </a:lnTo>
                <a:lnTo>
                  <a:pt x="1983" y="453"/>
                </a:lnTo>
                <a:lnTo>
                  <a:pt x="2012" y="475"/>
                </a:lnTo>
                <a:lnTo>
                  <a:pt x="2025" y="520"/>
                </a:lnTo>
                <a:lnTo>
                  <a:pt x="2049" y="534"/>
                </a:lnTo>
                <a:lnTo>
                  <a:pt x="2017" y="553"/>
                </a:lnTo>
                <a:lnTo>
                  <a:pt x="1973" y="558"/>
                </a:lnTo>
                <a:lnTo>
                  <a:pt x="1961" y="603"/>
                </a:lnTo>
                <a:lnTo>
                  <a:pt x="2000" y="634"/>
                </a:lnTo>
                <a:lnTo>
                  <a:pt x="1961" y="646"/>
                </a:lnTo>
                <a:lnTo>
                  <a:pt x="1914" y="651"/>
                </a:lnTo>
                <a:lnTo>
                  <a:pt x="1894" y="670"/>
                </a:lnTo>
                <a:lnTo>
                  <a:pt x="1867" y="670"/>
                </a:lnTo>
                <a:lnTo>
                  <a:pt x="1842" y="627"/>
                </a:lnTo>
                <a:lnTo>
                  <a:pt x="1818" y="627"/>
                </a:lnTo>
                <a:lnTo>
                  <a:pt x="1813" y="665"/>
                </a:lnTo>
                <a:lnTo>
                  <a:pt x="1847" y="700"/>
                </a:lnTo>
                <a:lnTo>
                  <a:pt x="1803" y="708"/>
                </a:lnTo>
                <a:lnTo>
                  <a:pt x="1778" y="734"/>
                </a:lnTo>
                <a:lnTo>
                  <a:pt x="1803" y="774"/>
                </a:lnTo>
                <a:lnTo>
                  <a:pt x="1769" y="777"/>
                </a:lnTo>
                <a:lnTo>
                  <a:pt x="1761" y="741"/>
                </a:lnTo>
                <a:lnTo>
                  <a:pt x="1744" y="746"/>
                </a:lnTo>
                <a:lnTo>
                  <a:pt x="1722" y="746"/>
                </a:lnTo>
                <a:lnTo>
                  <a:pt x="1719" y="700"/>
                </a:lnTo>
                <a:lnTo>
                  <a:pt x="1700" y="708"/>
                </a:lnTo>
                <a:lnTo>
                  <a:pt x="1675" y="689"/>
                </a:lnTo>
                <a:lnTo>
                  <a:pt x="1680" y="658"/>
                </a:lnTo>
                <a:lnTo>
                  <a:pt x="1638" y="651"/>
                </a:lnTo>
                <a:lnTo>
                  <a:pt x="1631" y="565"/>
                </a:lnTo>
                <a:lnTo>
                  <a:pt x="1586" y="551"/>
                </a:lnTo>
                <a:lnTo>
                  <a:pt x="1574" y="501"/>
                </a:lnTo>
                <a:lnTo>
                  <a:pt x="1601" y="465"/>
                </a:lnTo>
                <a:lnTo>
                  <a:pt x="1606" y="494"/>
                </a:lnTo>
                <a:lnTo>
                  <a:pt x="1640" y="515"/>
                </a:lnTo>
                <a:lnTo>
                  <a:pt x="1645" y="484"/>
                </a:lnTo>
                <a:lnTo>
                  <a:pt x="1618" y="446"/>
                </a:lnTo>
                <a:lnTo>
                  <a:pt x="1648" y="418"/>
                </a:lnTo>
                <a:lnTo>
                  <a:pt x="1677" y="430"/>
                </a:lnTo>
                <a:lnTo>
                  <a:pt x="1690" y="411"/>
                </a:lnTo>
                <a:lnTo>
                  <a:pt x="1709" y="411"/>
                </a:lnTo>
                <a:lnTo>
                  <a:pt x="1727" y="453"/>
                </a:lnTo>
                <a:lnTo>
                  <a:pt x="1766" y="453"/>
                </a:lnTo>
                <a:lnTo>
                  <a:pt x="1786" y="499"/>
                </a:lnTo>
                <a:lnTo>
                  <a:pt x="1830" y="510"/>
                </a:lnTo>
                <a:lnTo>
                  <a:pt x="1801" y="451"/>
                </a:lnTo>
                <a:lnTo>
                  <a:pt x="1761" y="425"/>
                </a:lnTo>
                <a:lnTo>
                  <a:pt x="1734" y="389"/>
                </a:lnTo>
                <a:lnTo>
                  <a:pt x="1702" y="380"/>
                </a:lnTo>
                <a:lnTo>
                  <a:pt x="1714" y="327"/>
                </a:lnTo>
                <a:lnTo>
                  <a:pt x="1695" y="313"/>
                </a:lnTo>
                <a:lnTo>
                  <a:pt x="1677" y="370"/>
                </a:lnTo>
                <a:lnTo>
                  <a:pt x="1626" y="387"/>
                </a:lnTo>
                <a:lnTo>
                  <a:pt x="1606" y="370"/>
                </a:lnTo>
                <a:lnTo>
                  <a:pt x="1606" y="403"/>
                </a:lnTo>
                <a:lnTo>
                  <a:pt x="1574" y="418"/>
                </a:lnTo>
                <a:lnTo>
                  <a:pt x="1549" y="373"/>
                </a:lnTo>
                <a:lnTo>
                  <a:pt x="1557" y="306"/>
                </a:lnTo>
                <a:lnTo>
                  <a:pt x="1453" y="280"/>
                </a:lnTo>
                <a:lnTo>
                  <a:pt x="1409" y="225"/>
                </a:lnTo>
                <a:lnTo>
                  <a:pt x="1335" y="199"/>
                </a:lnTo>
                <a:lnTo>
                  <a:pt x="1251" y="218"/>
                </a:lnTo>
                <a:lnTo>
                  <a:pt x="1207" y="247"/>
                </a:lnTo>
                <a:lnTo>
                  <a:pt x="1148" y="256"/>
                </a:lnTo>
                <a:lnTo>
                  <a:pt x="1141" y="306"/>
                </a:lnTo>
                <a:lnTo>
                  <a:pt x="1123" y="318"/>
                </a:lnTo>
                <a:lnTo>
                  <a:pt x="1158" y="344"/>
                </a:lnTo>
                <a:lnTo>
                  <a:pt x="1200" y="325"/>
                </a:lnTo>
                <a:lnTo>
                  <a:pt x="1200" y="356"/>
                </a:lnTo>
                <a:lnTo>
                  <a:pt x="1116" y="373"/>
                </a:lnTo>
                <a:lnTo>
                  <a:pt x="1079" y="411"/>
                </a:lnTo>
                <a:lnTo>
                  <a:pt x="1047" y="449"/>
                </a:lnTo>
                <a:lnTo>
                  <a:pt x="998" y="434"/>
                </a:lnTo>
                <a:lnTo>
                  <a:pt x="939" y="439"/>
                </a:lnTo>
                <a:lnTo>
                  <a:pt x="911" y="484"/>
                </a:lnTo>
                <a:lnTo>
                  <a:pt x="936" y="541"/>
                </a:lnTo>
                <a:lnTo>
                  <a:pt x="978" y="548"/>
                </a:lnTo>
                <a:lnTo>
                  <a:pt x="1003" y="582"/>
                </a:lnTo>
                <a:lnTo>
                  <a:pt x="1035" y="603"/>
                </a:lnTo>
                <a:lnTo>
                  <a:pt x="1047" y="651"/>
                </a:lnTo>
                <a:lnTo>
                  <a:pt x="1084" y="667"/>
                </a:lnTo>
                <a:lnTo>
                  <a:pt x="1091" y="720"/>
                </a:lnTo>
                <a:lnTo>
                  <a:pt x="1054" y="720"/>
                </a:lnTo>
                <a:lnTo>
                  <a:pt x="1027" y="753"/>
                </a:lnTo>
                <a:lnTo>
                  <a:pt x="971" y="741"/>
                </a:lnTo>
                <a:lnTo>
                  <a:pt x="975" y="777"/>
                </a:lnTo>
                <a:lnTo>
                  <a:pt x="956" y="781"/>
                </a:lnTo>
                <a:lnTo>
                  <a:pt x="921" y="777"/>
                </a:lnTo>
                <a:lnTo>
                  <a:pt x="909" y="791"/>
                </a:lnTo>
                <a:lnTo>
                  <a:pt x="875" y="798"/>
                </a:lnTo>
                <a:lnTo>
                  <a:pt x="838" y="777"/>
                </a:lnTo>
                <a:lnTo>
                  <a:pt x="806" y="798"/>
                </a:lnTo>
                <a:lnTo>
                  <a:pt x="781" y="803"/>
                </a:lnTo>
                <a:lnTo>
                  <a:pt x="739" y="779"/>
                </a:lnTo>
                <a:lnTo>
                  <a:pt x="717" y="798"/>
                </a:lnTo>
                <a:lnTo>
                  <a:pt x="670" y="788"/>
                </a:lnTo>
                <a:lnTo>
                  <a:pt x="673" y="767"/>
                </a:lnTo>
                <a:lnTo>
                  <a:pt x="653" y="734"/>
                </a:lnTo>
                <a:lnTo>
                  <a:pt x="653" y="700"/>
                </a:lnTo>
                <a:lnTo>
                  <a:pt x="673" y="658"/>
                </a:lnTo>
                <a:lnTo>
                  <a:pt x="641" y="641"/>
                </a:lnTo>
                <a:lnTo>
                  <a:pt x="641" y="565"/>
                </a:lnTo>
                <a:lnTo>
                  <a:pt x="618" y="586"/>
                </a:lnTo>
                <a:lnTo>
                  <a:pt x="601" y="586"/>
                </a:lnTo>
                <a:lnTo>
                  <a:pt x="609" y="641"/>
                </a:lnTo>
                <a:lnTo>
                  <a:pt x="579" y="651"/>
                </a:lnTo>
                <a:lnTo>
                  <a:pt x="552" y="624"/>
                </a:lnTo>
                <a:lnTo>
                  <a:pt x="530" y="634"/>
                </a:lnTo>
                <a:lnTo>
                  <a:pt x="478" y="613"/>
                </a:lnTo>
                <a:lnTo>
                  <a:pt x="456" y="594"/>
                </a:lnTo>
                <a:lnTo>
                  <a:pt x="461" y="570"/>
                </a:lnTo>
                <a:lnTo>
                  <a:pt x="429" y="563"/>
                </a:lnTo>
                <a:lnTo>
                  <a:pt x="426" y="508"/>
                </a:lnTo>
                <a:lnTo>
                  <a:pt x="421" y="477"/>
                </a:lnTo>
                <a:lnTo>
                  <a:pt x="397" y="484"/>
                </a:lnTo>
                <a:lnTo>
                  <a:pt x="397" y="475"/>
                </a:lnTo>
                <a:lnTo>
                  <a:pt x="325" y="453"/>
                </a:lnTo>
                <a:lnTo>
                  <a:pt x="296" y="458"/>
                </a:lnTo>
                <a:lnTo>
                  <a:pt x="266" y="446"/>
                </a:lnTo>
                <a:lnTo>
                  <a:pt x="259" y="392"/>
                </a:lnTo>
                <a:lnTo>
                  <a:pt x="227" y="392"/>
                </a:lnTo>
                <a:lnTo>
                  <a:pt x="185" y="415"/>
                </a:lnTo>
                <a:lnTo>
                  <a:pt x="155" y="399"/>
                </a:lnTo>
                <a:lnTo>
                  <a:pt x="99" y="425"/>
                </a:lnTo>
                <a:lnTo>
                  <a:pt x="54" y="411"/>
                </a:lnTo>
                <a:lnTo>
                  <a:pt x="59" y="446"/>
                </a:lnTo>
                <a:lnTo>
                  <a:pt x="25" y="468"/>
                </a:lnTo>
                <a:lnTo>
                  <a:pt x="27" y="446"/>
                </a:lnTo>
                <a:lnTo>
                  <a:pt x="3" y="418"/>
                </a:lnTo>
                <a:lnTo>
                  <a:pt x="10" y="415"/>
                </a:lnTo>
                <a:lnTo>
                  <a:pt x="0" y="370"/>
                </a:lnTo>
                <a:lnTo>
                  <a:pt x="30" y="365"/>
                </a:lnTo>
                <a:lnTo>
                  <a:pt x="72" y="344"/>
                </a:lnTo>
                <a:lnTo>
                  <a:pt x="72" y="285"/>
                </a:lnTo>
                <a:lnTo>
                  <a:pt x="57" y="270"/>
                </a:lnTo>
                <a:lnTo>
                  <a:pt x="47" y="240"/>
                </a:lnTo>
                <a:lnTo>
                  <a:pt x="69" y="230"/>
                </a:lnTo>
                <a:lnTo>
                  <a:pt x="96" y="211"/>
                </a:lnTo>
                <a:lnTo>
                  <a:pt x="91" y="171"/>
                </a:lnTo>
                <a:lnTo>
                  <a:pt x="42" y="140"/>
                </a:lnTo>
                <a:lnTo>
                  <a:pt x="32" y="102"/>
                </a:lnTo>
                <a:lnTo>
                  <a:pt x="52" y="85"/>
                </a:lnTo>
                <a:lnTo>
                  <a:pt x="52" y="66"/>
                </a:lnTo>
                <a:lnTo>
                  <a:pt x="35" y="52"/>
                </a:lnTo>
                <a:lnTo>
                  <a:pt x="35" y="16"/>
                </a:lnTo>
                <a:lnTo>
                  <a:pt x="72" y="0"/>
                </a:lnTo>
                <a:lnTo>
                  <a:pt x="104" y="2"/>
                </a:lnTo>
                <a:lnTo>
                  <a:pt x="136" y="30"/>
                </a:lnTo>
                <a:lnTo>
                  <a:pt x="168" y="28"/>
                </a:lnTo>
                <a:close/>
              </a:path>
            </a:pathLst>
          </a:custGeom>
          <a:noFill/>
          <a:ln w="9525">
            <a:noFill/>
            <a:round/>
            <a:headEnd/>
            <a:tailEnd/>
          </a:ln>
        </p:spPr>
        <p:txBody>
          <a:bodyPr/>
          <a:lstStyle/>
          <a:p>
            <a:endParaRPr lang="en-US">
              <a:solidFill>
                <a:srgbClr val="FFFF00"/>
              </a:solidFill>
              <a:latin typeface="+mj-lt"/>
            </a:endParaRPr>
          </a:p>
        </p:txBody>
      </p:sp>
      <p:sp>
        <p:nvSpPr>
          <p:cNvPr id="5140" name="Freeform 21"/>
          <p:cNvSpPr>
            <a:spLocks/>
          </p:cNvSpPr>
          <p:nvPr/>
        </p:nvSpPr>
        <p:spPr bwMode="auto">
          <a:xfrm>
            <a:off x="4940301" y="5270500"/>
            <a:ext cx="3344862" cy="1370012"/>
          </a:xfrm>
          <a:custGeom>
            <a:avLst/>
            <a:gdLst>
              <a:gd name="T0" fmla="*/ 2147483647 w 2049"/>
              <a:gd name="T1" fmla="*/ 2147483647 h 803"/>
              <a:gd name="T2" fmla="*/ 2147483647 w 2049"/>
              <a:gd name="T3" fmla="*/ 2147483647 h 803"/>
              <a:gd name="T4" fmla="*/ 2147483647 w 2049"/>
              <a:gd name="T5" fmla="*/ 2147483647 h 803"/>
              <a:gd name="T6" fmla="*/ 2147483647 w 2049"/>
              <a:gd name="T7" fmla="*/ 2147483647 h 803"/>
              <a:gd name="T8" fmla="*/ 2147483647 w 2049"/>
              <a:gd name="T9" fmla="*/ 2147483647 h 803"/>
              <a:gd name="T10" fmla="*/ 2147483647 w 2049"/>
              <a:gd name="T11" fmla="*/ 2147483647 h 803"/>
              <a:gd name="T12" fmla="*/ 2147483647 w 2049"/>
              <a:gd name="T13" fmla="*/ 2147483647 h 803"/>
              <a:gd name="T14" fmla="*/ 2147483647 w 2049"/>
              <a:gd name="T15" fmla="*/ 2147483647 h 803"/>
              <a:gd name="T16" fmla="*/ 2147483647 w 2049"/>
              <a:gd name="T17" fmla="*/ 2147483647 h 803"/>
              <a:gd name="T18" fmla="*/ 2147483647 w 2049"/>
              <a:gd name="T19" fmla="*/ 2147483647 h 803"/>
              <a:gd name="T20" fmla="*/ 2147483647 w 2049"/>
              <a:gd name="T21" fmla="*/ 2147483647 h 803"/>
              <a:gd name="T22" fmla="*/ 2147483647 w 2049"/>
              <a:gd name="T23" fmla="*/ 2147483647 h 803"/>
              <a:gd name="T24" fmla="*/ 2147483647 w 2049"/>
              <a:gd name="T25" fmla="*/ 2147483647 h 803"/>
              <a:gd name="T26" fmla="*/ 2147483647 w 2049"/>
              <a:gd name="T27" fmla="*/ 2147483647 h 803"/>
              <a:gd name="T28" fmla="*/ 2147483647 w 2049"/>
              <a:gd name="T29" fmla="*/ 2147483647 h 803"/>
              <a:gd name="T30" fmla="*/ 2147483647 w 2049"/>
              <a:gd name="T31" fmla="*/ 2147483647 h 803"/>
              <a:gd name="T32" fmla="*/ 2147483647 w 2049"/>
              <a:gd name="T33" fmla="*/ 2147483647 h 803"/>
              <a:gd name="T34" fmla="*/ 2147483647 w 2049"/>
              <a:gd name="T35" fmla="*/ 2147483647 h 803"/>
              <a:gd name="T36" fmla="*/ 2147483647 w 2049"/>
              <a:gd name="T37" fmla="*/ 2147483647 h 803"/>
              <a:gd name="T38" fmla="*/ 2147483647 w 2049"/>
              <a:gd name="T39" fmla="*/ 2147483647 h 803"/>
              <a:gd name="T40" fmla="*/ 2147483647 w 2049"/>
              <a:gd name="T41" fmla="*/ 2147483647 h 803"/>
              <a:gd name="T42" fmla="*/ 2147483647 w 2049"/>
              <a:gd name="T43" fmla="*/ 2147483647 h 803"/>
              <a:gd name="T44" fmla="*/ 2147483647 w 2049"/>
              <a:gd name="T45" fmla="*/ 2147483647 h 803"/>
              <a:gd name="T46" fmla="*/ 2147483647 w 2049"/>
              <a:gd name="T47" fmla="*/ 2147483647 h 803"/>
              <a:gd name="T48" fmla="*/ 2147483647 w 2049"/>
              <a:gd name="T49" fmla="*/ 2147483647 h 803"/>
              <a:gd name="T50" fmla="*/ 2147483647 w 2049"/>
              <a:gd name="T51" fmla="*/ 2147483647 h 803"/>
              <a:gd name="T52" fmla="*/ 2147483647 w 2049"/>
              <a:gd name="T53" fmla="*/ 2147483647 h 803"/>
              <a:gd name="T54" fmla="*/ 2147483647 w 2049"/>
              <a:gd name="T55" fmla="*/ 2147483647 h 803"/>
              <a:gd name="T56" fmla="*/ 2147483647 w 2049"/>
              <a:gd name="T57" fmla="*/ 2147483647 h 803"/>
              <a:gd name="T58" fmla="*/ 2147483647 w 2049"/>
              <a:gd name="T59" fmla="*/ 2147483647 h 803"/>
              <a:gd name="T60" fmla="*/ 2147483647 w 2049"/>
              <a:gd name="T61" fmla="*/ 2147483647 h 803"/>
              <a:gd name="T62" fmla="*/ 2147483647 w 2049"/>
              <a:gd name="T63" fmla="*/ 2147483647 h 803"/>
              <a:gd name="T64" fmla="*/ 2147483647 w 2049"/>
              <a:gd name="T65" fmla="*/ 2147483647 h 803"/>
              <a:gd name="T66" fmla="*/ 2147483647 w 2049"/>
              <a:gd name="T67" fmla="*/ 2147483647 h 803"/>
              <a:gd name="T68" fmla="*/ 2147483647 w 2049"/>
              <a:gd name="T69" fmla="*/ 2147483647 h 803"/>
              <a:gd name="T70" fmla="*/ 2147483647 w 2049"/>
              <a:gd name="T71" fmla="*/ 2147483647 h 803"/>
              <a:gd name="T72" fmla="*/ 2147483647 w 2049"/>
              <a:gd name="T73" fmla="*/ 2147483647 h 803"/>
              <a:gd name="T74" fmla="*/ 2147483647 w 2049"/>
              <a:gd name="T75" fmla="*/ 2147483647 h 803"/>
              <a:gd name="T76" fmla="*/ 2147483647 w 2049"/>
              <a:gd name="T77" fmla="*/ 2147483647 h 803"/>
              <a:gd name="T78" fmla="*/ 2147483647 w 2049"/>
              <a:gd name="T79" fmla="*/ 2147483647 h 803"/>
              <a:gd name="T80" fmla="*/ 2147483647 w 2049"/>
              <a:gd name="T81" fmla="*/ 2147483647 h 803"/>
              <a:gd name="T82" fmla="*/ 2147483647 w 2049"/>
              <a:gd name="T83" fmla="*/ 2147483647 h 803"/>
              <a:gd name="T84" fmla="*/ 2147483647 w 2049"/>
              <a:gd name="T85" fmla="*/ 2147483647 h 803"/>
              <a:gd name="T86" fmla="*/ 2147483647 w 2049"/>
              <a:gd name="T87" fmla="*/ 2147483647 h 803"/>
              <a:gd name="T88" fmla="*/ 2147483647 w 2049"/>
              <a:gd name="T89" fmla="*/ 2147483647 h 803"/>
              <a:gd name="T90" fmla="*/ 2147483647 w 2049"/>
              <a:gd name="T91" fmla="*/ 2147483647 h 803"/>
              <a:gd name="T92" fmla="*/ 2147483647 w 2049"/>
              <a:gd name="T93" fmla="*/ 2147483647 h 803"/>
              <a:gd name="T94" fmla="*/ 2147483647 w 2049"/>
              <a:gd name="T95" fmla="*/ 2147483647 h 803"/>
              <a:gd name="T96" fmla="*/ 2147483647 w 2049"/>
              <a:gd name="T97" fmla="*/ 2147483647 h 803"/>
              <a:gd name="T98" fmla="*/ 2147483647 w 2049"/>
              <a:gd name="T99" fmla="*/ 2147483647 h 803"/>
              <a:gd name="T100" fmla="*/ 2147483647 w 2049"/>
              <a:gd name="T101" fmla="*/ 2147483647 h 803"/>
              <a:gd name="T102" fmla="*/ 2147483647 w 2049"/>
              <a:gd name="T103" fmla="*/ 2147483647 h 803"/>
              <a:gd name="T104" fmla="*/ 2147483647 w 2049"/>
              <a:gd name="T105" fmla="*/ 2147483647 h 803"/>
              <a:gd name="T106" fmla="*/ 2147483647 w 2049"/>
              <a:gd name="T107" fmla="*/ 2147483647 h 803"/>
              <a:gd name="T108" fmla="*/ 2147483647 w 2049"/>
              <a:gd name="T109" fmla="*/ 2147483647 h 803"/>
              <a:gd name="T110" fmla="*/ 2147483647 w 2049"/>
              <a:gd name="T111" fmla="*/ 2147483647 h 803"/>
              <a:gd name="T112" fmla="*/ 2147483647 w 2049"/>
              <a:gd name="T113" fmla="*/ 0 h 803"/>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2049"/>
              <a:gd name="T172" fmla="*/ 0 h 803"/>
              <a:gd name="T173" fmla="*/ 2049 w 2049"/>
              <a:gd name="T174" fmla="*/ 803 h 803"/>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2049" h="803">
                <a:moveTo>
                  <a:pt x="168" y="28"/>
                </a:moveTo>
                <a:lnTo>
                  <a:pt x="244" y="30"/>
                </a:lnTo>
                <a:lnTo>
                  <a:pt x="244" y="71"/>
                </a:lnTo>
                <a:lnTo>
                  <a:pt x="222" y="85"/>
                </a:lnTo>
                <a:lnTo>
                  <a:pt x="232" y="116"/>
                </a:lnTo>
                <a:lnTo>
                  <a:pt x="271" y="80"/>
                </a:lnTo>
                <a:lnTo>
                  <a:pt x="301" y="111"/>
                </a:lnTo>
                <a:lnTo>
                  <a:pt x="308" y="140"/>
                </a:lnTo>
                <a:lnTo>
                  <a:pt x="271" y="149"/>
                </a:lnTo>
                <a:lnTo>
                  <a:pt x="249" y="180"/>
                </a:lnTo>
                <a:lnTo>
                  <a:pt x="288" y="180"/>
                </a:lnTo>
                <a:lnTo>
                  <a:pt x="303" y="213"/>
                </a:lnTo>
                <a:lnTo>
                  <a:pt x="323" y="204"/>
                </a:lnTo>
                <a:lnTo>
                  <a:pt x="360" y="221"/>
                </a:lnTo>
                <a:lnTo>
                  <a:pt x="389" y="192"/>
                </a:lnTo>
                <a:lnTo>
                  <a:pt x="434" y="197"/>
                </a:lnTo>
                <a:lnTo>
                  <a:pt x="394" y="166"/>
                </a:lnTo>
                <a:lnTo>
                  <a:pt x="402" y="121"/>
                </a:lnTo>
                <a:lnTo>
                  <a:pt x="441" y="97"/>
                </a:lnTo>
                <a:lnTo>
                  <a:pt x="446" y="140"/>
                </a:lnTo>
                <a:lnTo>
                  <a:pt x="478" y="202"/>
                </a:lnTo>
                <a:lnTo>
                  <a:pt x="547" y="254"/>
                </a:lnTo>
                <a:lnTo>
                  <a:pt x="692" y="240"/>
                </a:lnTo>
                <a:lnTo>
                  <a:pt x="776" y="197"/>
                </a:lnTo>
                <a:lnTo>
                  <a:pt x="897" y="149"/>
                </a:lnTo>
                <a:lnTo>
                  <a:pt x="1027" y="163"/>
                </a:lnTo>
                <a:lnTo>
                  <a:pt x="1035" y="163"/>
                </a:lnTo>
                <a:lnTo>
                  <a:pt x="1079" y="121"/>
                </a:lnTo>
                <a:lnTo>
                  <a:pt x="1084" y="161"/>
                </a:lnTo>
                <a:lnTo>
                  <a:pt x="1042" y="192"/>
                </a:lnTo>
                <a:lnTo>
                  <a:pt x="1057" y="218"/>
                </a:lnTo>
                <a:lnTo>
                  <a:pt x="1091" y="192"/>
                </a:lnTo>
                <a:lnTo>
                  <a:pt x="1108" y="230"/>
                </a:lnTo>
                <a:lnTo>
                  <a:pt x="1222" y="173"/>
                </a:lnTo>
                <a:lnTo>
                  <a:pt x="1232" y="125"/>
                </a:lnTo>
                <a:lnTo>
                  <a:pt x="1207" y="85"/>
                </a:lnTo>
                <a:lnTo>
                  <a:pt x="1197" y="123"/>
                </a:lnTo>
                <a:lnTo>
                  <a:pt x="1170" y="163"/>
                </a:lnTo>
                <a:lnTo>
                  <a:pt x="1138" y="163"/>
                </a:lnTo>
                <a:lnTo>
                  <a:pt x="1131" y="128"/>
                </a:lnTo>
                <a:lnTo>
                  <a:pt x="1096" y="109"/>
                </a:lnTo>
                <a:lnTo>
                  <a:pt x="1133" y="68"/>
                </a:lnTo>
                <a:lnTo>
                  <a:pt x="1155" y="11"/>
                </a:lnTo>
                <a:lnTo>
                  <a:pt x="1195" y="42"/>
                </a:lnTo>
                <a:lnTo>
                  <a:pt x="1214" y="16"/>
                </a:lnTo>
                <a:lnTo>
                  <a:pt x="1269" y="16"/>
                </a:lnTo>
                <a:lnTo>
                  <a:pt x="1288" y="42"/>
                </a:lnTo>
                <a:lnTo>
                  <a:pt x="1340" y="11"/>
                </a:lnTo>
                <a:lnTo>
                  <a:pt x="1434" y="19"/>
                </a:lnTo>
                <a:lnTo>
                  <a:pt x="1451" y="40"/>
                </a:lnTo>
                <a:lnTo>
                  <a:pt x="1384" y="47"/>
                </a:lnTo>
                <a:lnTo>
                  <a:pt x="1333" y="68"/>
                </a:lnTo>
                <a:lnTo>
                  <a:pt x="1340" y="95"/>
                </a:lnTo>
                <a:lnTo>
                  <a:pt x="1404" y="95"/>
                </a:lnTo>
                <a:lnTo>
                  <a:pt x="1461" y="59"/>
                </a:lnTo>
                <a:lnTo>
                  <a:pt x="1559" y="57"/>
                </a:lnTo>
                <a:lnTo>
                  <a:pt x="1579" y="95"/>
                </a:lnTo>
                <a:lnTo>
                  <a:pt x="1613" y="80"/>
                </a:lnTo>
                <a:lnTo>
                  <a:pt x="1648" y="114"/>
                </a:lnTo>
                <a:lnTo>
                  <a:pt x="1702" y="104"/>
                </a:lnTo>
                <a:lnTo>
                  <a:pt x="1717" y="114"/>
                </a:lnTo>
                <a:lnTo>
                  <a:pt x="1734" y="121"/>
                </a:lnTo>
                <a:lnTo>
                  <a:pt x="1739" y="175"/>
                </a:lnTo>
                <a:lnTo>
                  <a:pt x="1773" y="156"/>
                </a:lnTo>
                <a:lnTo>
                  <a:pt x="1801" y="175"/>
                </a:lnTo>
                <a:lnTo>
                  <a:pt x="1830" y="194"/>
                </a:lnTo>
                <a:lnTo>
                  <a:pt x="1813" y="225"/>
                </a:lnTo>
                <a:lnTo>
                  <a:pt x="1833" y="256"/>
                </a:lnTo>
                <a:lnTo>
                  <a:pt x="1842" y="235"/>
                </a:lnTo>
                <a:lnTo>
                  <a:pt x="1867" y="237"/>
                </a:lnTo>
                <a:lnTo>
                  <a:pt x="1899" y="273"/>
                </a:lnTo>
                <a:lnTo>
                  <a:pt x="1894" y="299"/>
                </a:lnTo>
                <a:lnTo>
                  <a:pt x="1934" y="287"/>
                </a:lnTo>
                <a:lnTo>
                  <a:pt x="1966" y="294"/>
                </a:lnTo>
                <a:lnTo>
                  <a:pt x="1966" y="299"/>
                </a:lnTo>
                <a:lnTo>
                  <a:pt x="1943" y="311"/>
                </a:lnTo>
                <a:lnTo>
                  <a:pt x="1961" y="330"/>
                </a:lnTo>
                <a:lnTo>
                  <a:pt x="1941" y="354"/>
                </a:lnTo>
                <a:lnTo>
                  <a:pt x="1914" y="354"/>
                </a:lnTo>
                <a:lnTo>
                  <a:pt x="1906" y="380"/>
                </a:lnTo>
                <a:lnTo>
                  <a:pt x="1929" y="382"/>
                </a:lnTo>
                <a:lnTo>
                  <a:pt x="1961" y="399"/>
                </a:lnTo>
                <a:lnTo>
                  <a:pt x="1953" y="453"/>
                </a:lnTo>
                <a:lnTo>
                  <a:pt x="1983" y="453"/>
                </a:lnTo>
                <a:lnTo>
                  <a:pt x="2012" y="475"/>
                </a:lnTo>
                <a:lnTo>
                  <a:pt x="2025" y="520"/>
                </a:lnTo>
                <a:lnTo>
                  <a:pt x="2049" y="534"/>
                </a:lnTo>
                <a:lnTo>
                  <a:pt x="2017" y="553"/>
                </a:lnTo>
                <a:lnTo>
                  <a:pt x="1973" y="558"/>
                </a:lnTo>
                <a:lnTo>
                  <a:pt x="1961" y="603"/>
                </a:lnTo>
                <a:lnTo>
                  <a:pt x="2000" y="634"/>
                </a:lnTo>
                <a:lnTo>
                  <a:pt x="1961" y="646"/>
                </a:lnTo>
                <a:lnTo>
                  <a:pt x="1914" y="651"/>
                </a:lnTo>
                <a:lnTo>
                  <a:pt x="1894" y="670"/>
                </a:lnTo>
                <a:lnTo>
                  <a:pt x="1867" y="670"/>
                </a:lnTo>
                <a:lnTo>
                  <a:pt x="1842" y="627"/>
                </a:lnTo>
                <a:lnTo>
                  <a:pt x="1818" y="627"/>
                </a:lnTo>
                <a:lnTo>
                  <a:pt x="1813" y="665"/>
                </a:lnTo>
                <a:lnTo>
                  <a:pt x="1847" y="700"/>
                </a:lnTo>
                <a:lnTo>
                  <a:pt x="1803" y="708"/>
                </a:lnTo>
                <a:lnTo>
                  <a:pt x="1778" y="734"/>
                </a:lnTo>
                <a:lnTo>
                  <a:pt x="1803" y="774"/>
                </a:lnTo>
                <a:lnTo>
                  <a:pt x="1769" y="777"/>
                </a:lnTo>
                <a:lnTo>
                  <a:pt x="1761" y="741"/>
                </a:lnTo>
                <a:lnTo>
                  <a:pt x="1744" y="746"/>
                </a:lnTo>
                <a:lnTo>
                  <a:pt x="1722" y="746"/>
                </a:lnTo>
                <a:lnTo>
                  <a:pt x="1719" y="700"/>
                </a:lnTo>
                <a:lnTo>
                  <a:pt x="1700" y="708"/>
                </a:lnTo>
                <a:lnTo>
                  <a:pt x="1675" y="689"/>
                </a:lnTo>
                <a:lnTo>
                  <a:pt x="1680" y="658"/>
                </a:lnTo>
                <a:lnTo>
                  <a:pt x="1638" y="651"/>
                </a:lnTo>
                <a:lnTo>
                  <a:pt x="1631" y="565"/>
                </a:lnTo>
                <a:lnTo>
                  <a:pt x="1586" y="551"/>
                </a:lnTo>
                <a:lnTo>
                  <a:pt x="1574" y="501"/>
                </a:lnTo>
                <a:lnTo>
                  <a:pt x="1601" y="465"/>
                </a:lnTo>
                <a:lnTo>
                  <a:pt x="1606" y="494"/>
                </a:lnTo>
                <a:lnTo>
                  <a:pt x="1640" y="515"/>
                </a:lnTo>
                <a:lnTo>
                  <a:pt x="1645" y="484"/>
                </a:lnTo>
                <a:lnTo>
                  <a:pt x="1618" y="446"/>
                </a:lnTo>
                <a:lnTo>
                  <a:pt x="1648" y="418"/>
                </a:lnTo>
                <a:lnTo>
                  <a:pt x="1677" y="430"/>
                </a:lnTo>
                <a:lnTo>
                  <a:pt x="1690" y="411"/>
                </a:lnTo>
                <a:lnTo>
                  <a:pt x="1709" y="411"/>
                </a:lnTo>
                <a:lnTo>
                  <a:pt x="1727" y="453"/>
                </a:lnTo>
                <a:lnTo>
                  <a:pt x="1766" y="453"/>
                </a:lnTo>
                <a:lnTo>
                  <a:pt x="1786" y="499"/>
                </a:lnTo>
                <a:lnTo>
                  <a:pt x="1830" y="510"/>
                </a:lnTo>
                <a:lnTo>
                  <a:pt x="1801" y="451"/>
                </a:lnTo>
                <a:lnTo>
                  <a:pt x="1761" y="425"/>
                </a:lnTo>
                <a:lnTo>
                  <a:pt x="1734" y="389"/>
                </a:lnTo>
                <a:lnTo>
                  <a:pt x="1702" y="380"/>
                </a:lnTo>
                <a:lnTo>
                  <a:pt x="1714" y="327"/>
                </a:lnTo>
                <a:lnTo>
                  <a:pt x="1695" y="313"/>
                </a:lnTo>
                <a:lnTo>
                  <a:pt x="1677" y="370"/>
                </a:lnTo>
                <a:lnTo>
                  <a:pt x="1626" y="387"/>
                </a:lnTo>
                <a:lnTo>
                  <a:pt x="1606" y="370"/>
                </a:lnTo>
                <a:lnTo>
                  <a:pt x="1606" y="403"/>
                </a:lnTo>
                <a:lnTo>
                  <a:pt x="1574" y="418"/>
                </a:lnTo>
                <a:lnTo>
                  <a:pt x="1549" y="373"/>
                </a:lnTo>
                <a:lnTo>
                  <a:pt x="1557" y="306"/>
                </a:lnTo>
                <a:lnTo>
                  <a:pt x="1453" y="280"/>
                </a:lnTo>
                <a:lnTo>
                  <a:pt x="1409" y="225"/>
                </a:lnTo>
                <a:lnTo>
                  <a:pt x="1335" y="199"/>
                </a:lnTo>
                <a:lnTo>
                  <a:pt x="1251" y="218"/>
                </a:lnTo>
                <a:lnTo>
                  <a:pt x="1207" y="247"/>
                </a:lnTo>
                <a:lnTo>
                  <a:pt x="1148" y="256"/>
                </a:lnTo>
                <a:lnTo>
                  <a:pt x="1141" y="306"/>
                </a:lnTo>
                <a:lnTo>
                  <a:pt x="1123" y="318"/>
                </a:lnTo>
                <a:lnTo>
                  <a:pt x="1158" y="344"/>
                </a:lnTo>
                <a:lnTo>
                  <a:pt x="1200" y="325"/>
                </a:lnTo>
                <a:lnTo>
                  <a:pt x="1200" y="356"/>
                </a:lnTo>
                <a:lnTo>
                  <a:pt x="1116" y="373"/>
                </a:lnTo>
                <a:lnTo>
                  <a:pt x="1079" y="411"/>
                </a:lnTo>
                <a:lnTo>
                  <a:pt x="1047" y="449"/>
                </a:lnTo>
                <a:lnTo>
                  <a:pt x="998" y="434"/>
                </a:lnTo>
                <a:lnTo>
                  <a:pt x="939" y="439"/>
                </a:lnTo>
                <a:lnTo>
                  <a:pt x="911" y="484"/>
                </a:lnTo>
                <a:lnTo>
                  <a:pt x="936" y="541"/>
                </a:lnTo>
                <a:lnTo>
                  <a:pt x="978" y="548"/>
                </a:lnTo>
                <a:lnTo>
                  <a:pt x="1003" y="582"/>
                </a:lnTo>
                <a:lnTo>
                  <a:pt x="1035" y="603"/>
                </a:lnTo>
                <a:lnTo>
                  <a:pt x="1047" y="651"/>
                </a:lnTo>
                <a:lnTo>
                  <a:pt x="1084" y="667"/>
                </a:lnTo>
                <a:lnTo>
                  <a:pt x="1091" y="720"/>
                </a:lnTo>
                <a:lnTo>
                  <a:pt x="1054" y="720"/>
                </a:lnTo>
                <a:lnTo>
                  <a:pt x="1027" y="753"/>
                </a:lnTo>
                <a:lnTo>
                  <a:pt x="971" y="741"/>
                </a:lnTo>
                <a:lnTo>
                  <a:pt x="975" y="777"/>
                </a:lnTo>
                <a:lnTo>
                  <a:pt x="956" y="781"/>
                </a:lnTo>
                <a:lnTo>
                  <a:pt x="921" y="777"/>
                </a:lnTo>
                <a:lnTo>
                  <a:pt x="909" y="791"/>
                </a:lnTo>
                <a:lnTo>
                  <a:pt x="875" y="798"/>
                </a:lnTo>
                <a:lnTo>
                  <a:pt x="838" y="777"/>
                </a:lnTo>
                <a:lnTo>
                  <a:pt x="806" y="798"/>
                </a:lnTo>
                <a:lnTo>
                  <a:pt x="781" y="803"/>
                </a:lnTo>
                <a:lnTo>
                  <a:pt x="739" y="779"/>
                </a:lnTo>
                <a:lnTo>
                  <a:pt x="717" y="798"/>
                </a:lnTo>
                <a:lnTo>
                  <a:pt x="670" y="788"/>
                </a:lnTo>
                <a:lnTo>
                  <a:pt x="673" y="767"/>
                </a:lnTo>
                <a:lnTo>
                  <a:pt x="653" y="734"/>
                </a:lnTo>
                <a:lnTo>
                  <a:pt x="653" y="700"/>
                </a:lnTo>
                <a:lnTo>
                  <a:pt x="673" y="658"/>
                </a:lnTo>
                <a:lnTo>
                  <a:pt x="641" y="641"/>
                </a:lnTo>
                <a:lnTo>
                  <a:pt x="641" y="565"/>
                </a:lnTo>
                <a:lnTo>
                  <a:pt x="618" y="586"/>
                </a:lnTo>
                <a:lnTo>
                  <a:pt x="601" y="586"/>
                </a:lnTo>
                <a:lnTo>
                  <a:pt x="609" y="641"/>
                </a:lnTo>
                <a:lnTo>
                  <a:pt x="579" y="651"/>
                </a:lnTo>
                <a:lnTo>
                  <a:pt x="552" y="624"/>
                </a:lnTo>
                <a:lnTo>
                  <a:pt x="530" y="634"/>
                </a:lnTo>
                <a:lnTo>
                  <a:pt x="478" y="613"/>
                </a:lnTo>
                <a:lnTo>
                  <a:pt x="456" y="594"/>
                </a:lnTo>
                <a:lnTo>
                  <a:pt x="461" y="570"/>
                </a:lnTo>
                <a:lnTo>
                  <a:pt x="429" y="563"/>
                </a:lnTo>
                <a:lnTo>
                  <a:pt x="426" y="508"/>
                </a:lnTo>
                <a:lnTo>
                  <a:pt x="421" y="477"/>
                </a:lnTo>
                <a:lnTo>
                  <a:pt x="397" y="484"/>
                </a:lnTo>
                <a:lnTo>
                  <a:pt x="397" y="475"/>
                </a:lnTo>
                <a:lnTo>
                  <a:pt x="325" y="453"/>
                </a:lnTo>
                <a:lnTo>
                  <a:pt x="296" y="458"/>
                </a:lnTo>
                <a:lnTo>
                  <a:pt x="266" y="446"/>
                </a:lnTo>
                <a:lnTo>
                  <a:pt x="259" y="392"/>
                </a:lnTo>
                <a:lnTo>
                  <a:pt x="227" y="392"/>
                </a:lnTo>
                <a:lnTo>
                  <a:pt x="185" y="415"/>
                </a:lnTo>
                <a:lnTo>
                  <a:pt x="155" y="399"/>
                </a:lnTo>
                <a:lnTo>
                  <a:pt x="99" y="425"/>
                </a:lnTo>
                <a:lnTo>
                  <a:pt x="54" y="411"/>
                </a:lnTo>
                <a:lnTo>
                  <a:pt x="59" y="446"/>
                </a:lnTo>
                <a:lnTo>
                  <a:pt x="25" y="468"/>
                </a:lnTo>
                <a:lnTo>
                  <a:pt x="27" y="446"/>
                </a:lnTo>
                <a:lnTo>
                  <a:pt x="3" y="418"/>
                </a:lnTo>
                <a:lnTo>
                  <a:pt x="10" y="415"/>
                </a:lnTo>
                <a:lnTo>
                  <a:pt x="0" y="370"/>
                </a:lnTo>
                <a:lnTo>
                  <a:pt x="30" y="365"/>
                </a:lnTo>
                <a:lnTo>
                  <a:pt x="72" y="344"/>
                </a:lnTo>
                <a:lnTo>
                  <a:pt x="72" y="285"/>
                </a:lnTo>
                <a:lnTo>
                  <a:pt x="57" y="270"/>
                </a:lnTo>
                <a:lnTo>
                  <a:pt x="47" y="240"/>
                </a:lnTo>
                <a:lnTo>
                  <a:pt x="69" y="230"/>
                </a:lnTo>
                <a:lnTo>
                  <a:pt x="96" y="211"/>
                </a:lnTo>
                <a:lnTo>
                  <a:pt x="91" y="171"/>
                </a:lnTo>
                <a:lnTo>
                  <a:pt x="42" y="140"/>
                </a:lnTo>
                <a:lnTo>
                  <a:pt x="32" y="102"/>
                </a:lnTo>
                <a:lnTo>
                  <a:pt x="52" y="85"/>
                </a:lnTo>
                <a:lnTo>
                  <a:pt x="52" y="66"/>
                </a:lnTo>
                <a:lnTo>
                  <a:pt x="35" y="52"/>
                </a:lnTo>
                <a:lnTo>
                  <a:pt x="35" y="16"/>
                </a:lnTo>
                <a:lnTo>
                  <a:pt x="72" y="0"/>
                </a:lnTo>
                <a:lnTo>
                  <a:pt x="104" y="2"/>
                </a:lnTo>
                <a:lnTo>
                  <a:pt x="136" y="30"/>
                </a:lnTo>
                <a:lnTo>
                  <a:pt x="168" y="28"/>
                </a:lnTo>
                <a:close/>
              </a:path>
            </a:pathLst>
          </a:custGeom>
          <a:solidFill>
            <a:schemeClr val="accent3">
              <a:lumMod val="40000"/>
              <a:lumOff val="60000"/>
            </a:schemeClr>
          </a:solidFill>
          <a:ln w="11176">
            <a:solidFill>
              <a:schemeClr val="tx1"/>
            </a:solidFill>
            <a:prstDash val="solid"/>
            <a:round/>
            <a:headEnd/>
            <a:tailEnd/>
          </a:ln>
          <a:effectLst>
            <a:outerShdw blurRad="50800" dist="38100" dir="8100000" algn="tr" rotWithShape="0">
              <a:prstClr val="black">
                <a:alpha val="40000"/>
              </a:prstClr>
            </a:outerShdw>
          </a:effectLst>
        </p:spPr>
        <p:txBody>
          <a:bodyPr/>
          <a:lstStyle/>
          <a:p>
            <a:endParaRPr lang="en-US">
              <a:latin typeface="+mj-lt"/>
            </a:endParaRPr>
          </a:p>
        </p:txBody>
      </p:sp>
      <p:sp>
        <p:nvSpPr>
          <p:cNvPr id="5141" name="Freeform 22"/>
          <p:cNvSpPr>
            <a:spLocks/>
          </p:cNvSpPr>
          <p:nvPr/>
        </p:nvSpPr>
        <p:spPr bwMode="auto">
          <a:xfrm>
            <a:off x="2519363" y="2332037"/>
            <a:ext cx="2532063" cy="2319338"/>
          </a:xfrm>
          <a:custGeom>
            <a:avLst/>
            <a:gdLst>
              <a:gd name="T0" fmla="*/ 2147483647 w 1551"/>
              <a:gd name="T1" fmla="*/ 2147483647 h 1359"/>
              <a:gd name="T2" fmla="*/ 2147483647 w 1551"/>
              <a:gd name="T3" fmla="*/ 2147483647 h 1359"/>
              <a:gd name="T4" fmla="*/ 2147483647 w 1551"/>
              <a:gd name="T5" fmla="*/ 2147483647 h 1359"/>
              <a:gd name="T6" fmla="*/ 2147483647 w 1551"/>
              <a:gd name="T7" fmla="*/ 2147483647 h 1359"/>
              <a:gd name="T8" fmla="*/ 2147483647 w 1551"/>
              <a:gd name="T9" fmla="*/ 2147483647 h 1359"/>
              <a:gd name="T10" fmla="*/ 2147483647 w 1551"/>
              <a:gd name="T11" fmla="*/ 2147483647 h 1359"/>
              <a:gd name="T12" fmla="*/ 2147483647 w 1551"/>
              <a:gd name="T13" fmla="*/ 2147483647 h 1359"/>
              <a:gd name="T14" fmla="*/ 2147483647 w 1551"/>
              <a:gd name="T15" fmla="*/ 2147483647 h 1359"/>
              <a:gd name="T16" fmla="*/ 2147483647 w 1551"/>
              <a:gd name="T17" fmla="*/ 2147483647 h 1359"/>
              <a:gd name="T18" fmla="*/ 2147483647 w 1551"/>
              <a:gd name="T19" fmla="*/ 2147483647 h 1359"/>
              <a:gd name="T20" fmla="*/ 2147483647 w 1551"/>
              <a:gd name="T21" fmla="*/ 2147483647 h 1359"/>
              <a:gd name="T22" fmla="*/ 2147483647 w 1551"/>
              <a:gd name="T23" fmla="*/ 2147483647 h 1359"/>
              <a:gd name="T24" fmla="*/ 2147483647 w 1551"/>
              <a:gd name="T25" fmla="*/ 2147483647 h 1359"/>
              <a:gd name="T26" fmla="*/ 2147483647 w 1551"/>
              <a:gd name="T27" fmla="*/ 2147483647 h 1359"/>
              <a:gd name="T28" fmla="*/ 2147483647 w 1551"/>
              <a:gd name="T29" fmla="*/ 2147483647 h 1359"/>
              <a:gd name="T30" fmla="*/ 2147483647 w 1551"/>
              <a:gd name="T31" fmla="*/ 2147483647 h 1359"/>
              <a:gd name="T32" fmla="*/ 2147483647 w 1551"/>
              <a:gd name="T33" fmla="*/ 2147483647 h 1359"/>
              <a:gd name="T34" fmla="*/ 2147483647 w 1551"/>
              <a:gd name="T35" fmla="*/ 2147483647 h 1359"/>
              <a:gd name="T36" fmla="*/ 2147483647 w 1551"/>
              <a:gd name="T37" fmla="*/ 2147483647 h 1359"/>
              <a:gd name="T38" fmla="*/ 2147483647 w 1551"/>
              <a:gd name="T39" fmla="*/ 2147483647 h 1359"/>
              <a:gd name="T40" fmla="*/ 2147483647 w 1551"/>
              <a:gd name="T41" fmla="*/ 2147483647 h 1359"/>
              <a:gd name="T42" fmla="*/ 2147483647 w 1551"/>
              <a:gd name="T43" fmla="*/ 2147483647 h 1359"/>
              <a:gd name="T44" fmla="*/ 2147483647 w 1551"/>
              <a:gd name="T45" fmla="*/ 2147483647 h 1359"/>
              <a:gd name="T46" fmla="*/ 2147483647 w 1551"/>
              <a:gd name="T47" fmla="*/ 2147483647 h 1359"/>
              <a:gd name="T48" fmla="*/ 2147483647 w 1551"/>
              <a:gd name="T49" fmla="*/ 2147483647 h 1359"/>
              <a:gd name="T50" fmla="*/ 2147483647 w 1551"/>
              <a:gd name="T51" fmla="*/ 2147483647 h 1359"/>
              <a:gd name="T52" fmla="*/ 2147483647 w 1551"/>
              <a:gd name="T53" fmla="*/ 2147483647 h 1359"/>
              <a:gd name="T54" fmla="*/ 2147483647 w 1551"/>
              <a:gd name="T55" fmla="*/ 2147483647 h 1359"/>
              <a:gd name="T56" fmla="*/ 2147483647 w 1551"/>
              <a:gd name="T57" fmla="*/ 2147483647 h 1359"/>
              <a:gd name="T58" fmla="*/ 2147483647 w 1551"/>
              <a:gd name="T59" fmla="*/ 2147483647 h 1359"/>
              <a:gd name="T60" fmla="*/ 2147483647 w 1551"/>
              <a:gd name="T61" fmla="*/ 2147483647 h 1359"/>
              <a:gd name="T62" fmla="*/ 2147483647 w 1551"/>
              <a:gd name="T63" fmla="*/ 2147483647 h 1359"/>
              <a:gd name="T64" fmla="*/ 2147483647 w 1551"/>
              <a:gd name="T65" fmla="*/ 2147483647 h 1359"/>
              <a:gd name="T66" fmla="*/ 2147483647 w 1551"/>
              <a:gd name="T67" fmla="*/ 2147483647 h 1359"/>
              <a:gd name="T68" fmla="*/ 2147483647 w 1551"/>
              <a:gd name="T69" fmla="*/ 2147483647 h 1359"/>
              <a:gd name="T70" fmla="*/ 2147483647 w 1551"/>
              <a:gd name="T71" fmla="*/ 2147483647 h 1359"/>
              <a:gd name="T72" fmla="*/ 2147483647 w 1551"/>
              <a:gd name="T73" fmla="*/ 2147483647 h 1359"/>
              <a:gd name="T74" fmla="*/ 2147483647 w 1551"/>
              <a:gd name="T75" fmla="*/ 2147483647 h 1359"/>
              <a:gd name="T76" fmla="*/ 2147483647 w 1551"/>
              <a:gd name="T77" fmla="*/ 2147483647 h 1359"/>
              <a:gd name="T78" fmla="*/ 2147483647 w 1551"/>
              <a:gd name="T79" fmla="*/ 2147483647 h 1359"/>
              <a:gd name="T80" fmla="*/ 2147483647 w 1551"/>
              <a:gd name="T81" fmla="*/ 2147483647 h 1359"/>
              <a:gd name="T82" fmla="*/ 2147483647 w 1551"/>
              <a:gd name="T83" fmla="*/ 2147483647 h 1359"/>
              <a:gd name="T84" fmla="*/ 2147483647 w 1551"/>
              <a:gd name="T85" fmla="*/ 2147483647 h 1359"/>
              <a:gd name="T86" fmla="*/ 2147483647 w 1551"/>
              <a:gd name="T87" fmla="*/ 2147483647 h 1359"/>
              <a:gd name="T88" fmla="*/ 2147483647 w 1551"/>
              <a:gd name="T89" fmla="*/ 2147483647 h 1359"/>
              <a:gd name="T90" fmla="*/ 2147483647 w 1551"/>
              <a:gd name="T91" fmla="*/ 2147483647 h 1359"/>
              <a:gd name="T92" fmla="*/ 2147483647 w 1551"/>
              <a:gd name="T93" fmla="*/ 2147483647 h 1359"/>
              <a:gd name="T94" fmla="*/ 2147483647 w 1551"/>
              <a:gd name="T95" fmla="*/ 2147483647 h 1359"/>
              <a:gd name="T96" fmla="*/ 2147483647 w 1551"/>
              <a:gd name="T97" fmla="*/ 2147483647 h 1359"/>
              <a:gd name="T98" fmla="*/ 2147483647 w 1551"/>
              <a:gd name="T99" fmla="*/ 2147483647 h 1359"/>
              <a:gd name="T100" fmla="*/ 2147483647 w 1551"/>
              <a:gd name="T101" fmla="*/ 2147483647 h 1359"/>
              <a:gd name="T102" fmla="*/ 2147483647 w 1551"/>
              <a:gd name="T103" fmla="*/ 2147483647 h 1359"/>
              <a:gd name="T104" fmla="*/ 2147483647 w 1551"/>
              <a:gd name="T105" fmla="*/ 0 h 135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51"/>
              <a:gd name="T160" fmla="*/ 0 h 1359"/>
              <a:gd name="T161" fmla="*/ 1551 w 1551"/>
              <a:gd name="T162" fmla="*/ 1359 h 135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51" h="1359">
                <a:moveTo>
                  <a:pt x="1551" y="12"/>
                </a:moveTo>
                <a:lnTo>
                  <a:pt x="1470" y="81"/>
                </a:lnTo>
                <a:lnTo>
                  <a:pt x="1487" y="107"/>
                </a:lnTo>
                <a:lnTo>
                  <a:pt x="1512" y="131"/>
                </a:lnTo>
                <a:lnTo>
                  <a:pt x="1519" y="230"/>
                </a:lnTo>
                <a:lnTo>
                  <a:pt x="1470" y="285"/>
                </a:lnTo>
                <a:lnTo>
                  <a:pt x="1470" y="314"/>
                </a:lnTo>
                <a:lnTo>
                  <a:pt x="1428" y="328"/>
                </a:lnTo>
                <a:lnTo>
                  <a:pt x="1421" y="309"/>
                </a:lnTo>
                <a:lnTo>
                  <a:pt x="1394" y="333"/>
                </a:lnTo>
                <a:lnTo>
                  <a:pt x="1394" y="349"/>
                </a:lnTo>
                <a:lnTo>
                  <a:pt x="1436" y="344"/>
                </a:lnTo>
                <a:lnTo>
                  <a:pt x="1423" y="385"/>
                </a:lnTo>
                <a:lnTo>
                  <a:pt x="1421" y="442"/>
                </a:lnTo>
                <a:lnTo>
                  <a:pt x="1401" y="437"/>
                </a:lnTo>
                <a:lnTo>
                  <a:pt x="1384" y="430"/>
                </a:lnTo>
                <a:lnTo>
                  <a:pt x="1389" y="470"/>
                </a:lnTo>
                <a:lnTo>
                  <a:pt x="1399" y="487"/>
                </a:lnTo>
                <a:lnTo>
                  <a:pt x="1379" y="525"/>
                </a:lnTo>
                <a:lnTo>
                  <a:pt x="1391" y="603"/>
                </a:lnTo>
                <a:lnTo>
                  <a:pt x="1367" y="651"/>
                </a:lnTo>
                <a:lnTo>
                  <a:pt x="1389" y="675"/>
                </a:lnTo>
                <a:lnTo>
                  <a:pt x="1391" y="755"/>
                </a:lnTo>
                <a:lnTo>
                  <a:pt x="1399" y="808"/>
                </a:lnTo>
                <a:lnTo>
                  <a:pt x="1386" y="834"/>
                </a:lnTo>
                <a:lnTo>
                  <a:pt x="1345" y="841"/>
                </a:lnTo>
                <a:lnTo>
                  <a:pt x="1357" y="810"/>
                </a:lnTo>
                <a:lnTo>
                  <a:pt x="1359" y="779"/>
                </a:lnTo>
                <a:lnTo>
                  <a:pt x="1372" y="746"/>
                </a:lnTo>
                <a:lnTo>
                  <a:pt x="1352" y="708"/>
                </a:lnTo>
                <a:lnTo>
                  <a:pt x="1335" y="739"/>
                </a:lnTo>
                <a:lnTo>
                  <a:pt x="1340" y="763"/>
                </a:lnTo>
                <a:lnTo>
                  <a:pt x="1310" y="782"/>
                </a:lnTo>
                <a:lnTo>
                  <a:pt x="1303" y="808"/>
                </a:lnTo>
                <a:lnTo>
                  <a:pt x="1327" y="853"/>
                </a:lnTo>
                <a:lnTo>
                  <a:pt x="1300" y="862"/>
                </a:lnTo>
                <a:lnTo>
                  <a:pt x="1276" y="855"/>
                </a:lnTo>
                <a:lnTo>
                  <a:pt x="1234" y="886"/>
                </a:lnTo>
                <a:lnTo>
                  <a:pt x="1266" y="891"/>
                </a:lnTo>
                <a:lnTo>
                  <a:pt x="1288" y="879"/>
                </a:lnTo>
                <a:lnTo>
                  <a:pt x="1303" y="903"/>
                </a:lnTo>
                <a:lnTo>
                  <a:pt x="1283" y="941"/>
                </a:lnTo>
                <a:lnTo>
                  <a:pt x="1293" y="991"/>
                </a:lnTo>
                <a:lnTo>
                  <a:pt x="1335" y="969"/>
                </a:lnTo>
                <a:lnTo>
                  <a:pt x="1340" y="943"/>
                </a:lnTo>
                <a:lnTo>
                  <a:pt x="1335" y="922"/>
                </a:lnTo>
                <a:lnTo>
                  <a:pt x="1357" y="879"/>
                </a:lnTo>
                <a:lnTo>
                  <a:pt x="1386" y="858"/>
                </a:lnTo>
                <a:lnTo>
                  <a:pt x="1391" y="872"/>
                </a:lnTo>
                <a:lnTo>
                  <a:pt x="1364" y="893"/>
                </a:lnTo>
                <a:lnTo>
                  <a:pt x="1347" y="953"/>
                </a:lnTo>
                <a:lnTo>
                  <a:pt x="1340" y="972"/>
                </a:lnTo>
                <a:lnTo>
                  <a:pt x="1335" y="1029"/>
                </a:lnTo>
                <a:lnTo>
                  <a:pt x="1317" y="1083"/>
                </a:lnTo>
                <a:lnTo>
                  <a:pt x="1263" y="1112"/>
                </a:lnTo>
                <a:lnTo>
                  <a:pt x="1251" y="1155"/>
                </a:lnTo>
                <a:lnTo>
                  <a:pt x="1258" y="1197"/>
                </a:lnTo>
                <a:lnTo>
                  <a:pt x="1263" y="1233"/>
                </a:lnTo>
                <a:lnTo>
                  <a:pt x="1317" y="1283"/>
                </a:lnTo>
                <a:lnTo>
                  <a:pt x="1332" y="1311"/>
                </a:lnTo>
                <a:lnTo>
                  <a:pt x="1342" y="1359"/>
                </a:lnTo>
                <a:lnTo>
                  <a:pt x="1288" y="1357"/>
                </a:lnTo>
                <a:lnTo>
                  <a:pt x="1261" y="1338"/>
                </a:lnTo>
                <a:lnTo>
                  <a:pt x="1239" y="1359"/>
                </a:lnTo>
                <a:lnTo>
                  <a:pt x="1175" y="1359"/>
                </a:lnTo>
                <a:lnTo>
                  <a:pt x="1160" y="1338"/>
                </a:lnTo>
                <a:lnTo>
                  <a:pt x="1123" y="1345"/>
                </a:lnTo>
                <a:lnTo>
                  <a:pt x="1074" y="1273"/>
                </a:lnTo>
                <a:lnTo>
                  <a:pt x="1010" y="1259"/>
                </a:lnTo>
                <a:lnTo>
                  <a:pt x="965" y="1233"/>
                </a:lnTo>
                <a:lnTo>
                  <a:pt x="926" y="1247"/>
                </a:lnTo>
                <a:lnTo>
                  <a:pt x="896" y="1273"/>
                </a:lnTo>
                <a:lnTo>
                  <a:pt x="864" y="1254"/>
                </a:lnTo>
                <a:lnTo>
                  <a:pt x="854" y="1238"/>
                </a:lnTo>
                <a:lnTo>
                  <a:pt x="781" y="1233"/>
                </a:lnTo>
                <a:lnTo>
                  <a:pt x="739" y="1195"/>
                </a:lnTo>
                <a:lnTo>
                  <a:pt x="682" y="1200"/>
                </a:lnTo>
                <a:lnTo>
                  <a:pt x="670" y="1178"/>
                </a:lnTo>
                <a:lnTo>
                  <a:pt x="628" y="1195"/>
                </a:lnTo>
                <a:lnTo>
                  <a:pt x="586" y="1205"/>
                </a:lnTo>
                <a:lnTo>
                  <a:pt x="584" y="1169"/>
                </a:lnTo>
                <a:lnTo>
                  <a:pt x="478" y="1060"/>
                </a:lnTo>
                <a:lnTo>
                  <a:pt x="446" y="1012"/>
                </a:lnTo>
                <a:lnTo>
                  <a:pt x="411" y="984"/>
                </a:lnTo>
                <a:lnTo>
                  <a:pt x="377" y="955"/>
                </a:lnTo>
                <a:lnTo>
                  <a:pt x="340" y="941"/>
                </a:lnTo>
                <a:lnTo>
                  <a:pt x="300" y="865"/>
                </a:lnTo>
                <a:lnTo>
                  <a:pt x="303" y="822"/>
                </a:lnTo>
                <a:lnTo>
                  <a:pt x="234" y="810"/>
                </a:lnTo>
                <a:lnTo>
                  <a:pt x="229" y="765"/>
                </a:lnTo>
                <a:lnTo>
                  <a:pt x="192" y="751"/>
                </a:lnTo>
                <a:lnTo>
                  <a:pt x="177" y="739"/>
                </a:lnTo>
                <a:lnTo>
                  <a:pt x="180" y="710"/>
                </a:lnTo>
                <a:lnTo>
                  <a:pt x="143" y="677"/>
                </a:lnTo>
                <a:lnTo>
                  <a:pt x="113" y="675"/>
                </a:lnTo>
                <a:lnTo>
                  <a:pt x="74" y="627"/>
                </a:lnTo>
                <a:lnTo>
                  <a:pt x="17" y="584"/>
                </a:lnTo>
                <a:lnTo>
                  <a:pt x="0" y="558"/>
                </a:lnTo>
                <a:lnTo>
                  <a:pt x="17" y="542"/>
                </a:lnTo>
                <a:lnTo>
                  <a:pt x="47" y="504"/>
                </a:lnTo>
                <a:lnTo>
                  <a:pt x="79" y="485"/>
                </a:lnTo>
                <a:lnTo>
                  <a:pt x="111" y="518"/>
                </a:lnTo>
                <a:lnTo>
                  <a:pt x="130" y="542"/>
                </a:lnTo>
                <a:lnTo>
                  <a:pt x="157" y="530"/>
                </a:lnTo>
                <a:lnTo>
                  <a:pt x="185" y="558"/>
                </a:lnTo>
                <a:lnTo>
                  <a:pt x="222" y="575"/>
                </a:lnTo>
                <a:lnTo>
                  <a:pt x="266" y="558"/>
                </a:lnTo>
                <a:lnTo>
                  <a:pt x="273" y="508"/>
                </a:lnTo>
                <a:lnTo>
                  <a:pt x="295" y="475"/>
                </a:lnTo>
                <a:lnTo>
                  <a:pt x="318" y="487"/>
                </a:lnTo>
                <a:lnTo>
                  <a:pt x="340" y="454"/>
                </a:lnTo>
                <a:lnTo>
                  <a:pt x="340" y="394"/>
                </a:lnTo>
                <a:lnTo>
                  <a:pt x="357" y="356"/>
                </a:lnTo>
                <a:lnTo>
                  <a:pt x="318" y="356"/>
                </a:lnTo>
                <a:lnTo>
                  <a:pt x="320" y="314"/>
                </a:lnTo>
                <a:lnTo>
                  <a:pt x="352" y="314"/>
                </a:lnTo>
                <a:lnTo>
                  <a:pt x="404" y="295"/>
                </a:lnTo>
                <a:lnTo>
                  <a:pt x="502" y="299"/>
                </a:lnTo>
                <a:lnTo>
                  <a:pt x="534" y="285"/>
                </a:lnTo>
                <a:lnTo>
                  <a:pt x="544" y="264"/>
                </a:lnTo>
                <a:lnTo>
                  <a:pt x="544" y="221"/>
                </a:lnTo>
                <a:lnTo>
                  <a:pt x="574" y="202"/>
                </a:lnTo>
                <a:lnTo>
                  <a:pt x="591" y="247"/>
                </a:lnTo>
                <a:lnTo>
                  <a:pt x="620" y="252"/>
                </a:lnTo>
                <a:lnTo>
                  <a:pt x="635" y="285"/>
                </a:lnTo>
                <a:lnTo>
                  <a:pt x="670" y="314"/>
                </a:lnTo>
                <a:lnTo>
                  <a:pt x="707" y="314"/>
                </a:lnTo>
                <a:lnTo>
                  <a:pt x="734" y="273"/>
                </a:lnTo>
                <a:lnTo>
                  <a:pt x="773" y="268"/>
                </a:lnTo>
                <a:lnTo>
                  <a:pt x="773" y="228"/>
                </a:lnTo>
                <a:lnTo>
                  <a:pt x="795" y="226"/>
                </a:lnTo>
                <a:lnTo>
                  <a:pt x="859" y="185"/>
                </a:lnTo>
                <a:lnTo>
                  <a:pt x="842" y="173"/>
                </a:lnTo>
                <a:lnTo>
                  <a:pt x="847" y="126"/>
                </a:lnTo>
                <a:lnTo>
                  <a:pt x="882" y="126"/>
                </a:lnTo>
                <a:lnTo>
                  <a:pt x="911" y="104"/>
                </a:lnTo>
                <a:lnTo>
                  <a:pt x="899" y="64"/>
                </a:lnTo>
                <a:lnTo>
                  <a:pt x="926" y="59"/>
                </a:lnTo>
                <a:lnTo>
                  <a:pt x="933" y="26"/>
                </a:lnTo>
                <a:lnTo>
                  <a:pt x="955" y="43"/>
                </a:lnTo>
                <a:lnTo>
                  <a:pt x="978" y="26"/>
                </a:lnTo>
                <a:lnTo>
                  <a:pt x="1017" y="14"/>
                </a:lnTo>
                <a:lnTo>
                  <a:pt x="1047" y="26"/>
                </a:lnTo>
                <a:lnTo>
                  <a:pt x="1037" y="50"/>
                </a:lnTo>
                <a:lnTo>
                  <a:pt x="1054" y="88"/>
                </a:lnTo>
                <a:lnTo>
                  <a:pt x="1076" y="81"/>
                </a:lnTo>
                <a:lnTo>
                  <a:pt x="1093" y="104"/>
                </a:lnTo>
                <a:lnTo>
                  <a:pt x="1116" y="116"/>
                </a:lnTo>
                <a:lnTo>
                  <a:pt x="1155" y="100"/>
                </a:lnTo>
                <a:lnTo>
                  <a:pt x="1177" y="93"/>
                </a:lnTo>
                <a:lnTo>
                  <a:pt x="1207" y="64"/>
                </a:lnTo>
                <a:lnTo>
                  <a:pt x="1253" y="88"/>
                </a:lnTo>
                <a:lnTo>
                  <a:pt x="1271" y="64"/>
                </a:lnTo>
                <a:lnTo>
                  <a:pt x="1305" y="64"/>
                </a:lnTo>
                <a:lnTo>
                  <a:pt x="1327" y="43"/>
                </a:lnTo>
                <a:lnTo>
                  <a:pt x="1367" y="33"/>
                </a:lnTo>
                <a:lnTo>
                  <a:pt x="1391" y="0"/>
                </a:lnTo>
                <a:lnTo>
                  <a:pt x="1411" y="21"/>
                </a:lnTo>
                <a:lnTo>
                  <a:pt x="1441" y="0"/>
                </a:lnTo>
                <a:lnTo>
                  <a:pt x="1505" y="0"/>
                </a:lnTo>
                <a:lnTo>
                  <a:pt x="1551" y="12"/>
                </a:lnTo>
                <a:close/>
              </a:path>
            </a:pathLst>
          </a:custGeom>
          <a:noFill/>
          <a:ln w="9525">
            <a:noFill/>
            <a:round/>
            <a:headEnd/>
            <a:tailEnd/>
          </a:ln>
        </p:spPr>
        <p:txBody>
          <a:bodyPr/>
          <a:lstStyle/>
          <a:p>
            <a:endParaRPr lang="en-US">
              <a:solidFill>
                <a:srgbClr val="FFFF00"/>
              </a:solidFill>
              <a:latin typeface="+mj-lt"/>
            </a:endParaRPr>
          </a:p>
        </p:txBody>
      </p:sp>
      <p:sp>
        <p:nvSpPr>
          <p:cNvPr id="5142" name="Freeform 23"/>
          <p:cNvSpPr>
            <a:spLocks/>
          </p:cNvSpPr>
          <p:nvPr/>
        </p:nvSpPr>
        <p:spPr bwMode="auto">
          <a:xfrm>
            <a:off x="2544763" y="2305050"/>
            <a:ext cx="2532063" cy="2319337"/>
          </a:xfrm>
          <a:custGeom>
            <a:avLst/>
            <a:gdLst>
              <a:gd name="T0" fmla="*/ 2147483647 w 1551"/>
              <a:gd name="T1" fmla="*/ 2147483647 h 1359"/>
              <a:gd name="T2" fmla="*/ 2147483647 w 1551"/>
              <a:gd name="T3" fmla="*/ 2147483647 h 1359"/>
              <a:gd name="T4" fmla="*/ 2147483647 w 1551"/>
              <a:gd name="T5" fmla="*/ 2147483647 h 1359"/>
              <a:gd name="T6" fmla="*/ 2147483647 w 1551"/>
              <a:gd name="T7" fmla="*/ 2147483647 h 1359"/>
              <a:gd name="T8" fmla="*/ 2147483647 w 1551"/>
              <a:gd name="T9" fmla="*/ 2147483647 h 1359"/>
              <a:gd name="T10" fmla="*/ 2147483647 w 1551"/>
              <a:gd name="T11" fmla="*/ 2147483647 h 1359"/>
              <a:gd name="T12" fmla="*/ 2147483647 w 1551"/>
              <a:gd name="T13" fmla="*/ 2147483647 h 1359"/>
              <a:gd name="T14" fmla="*/ 2147483647 w 1551"/>
              <a:gd name="T15" fmla="*/ 2147483647 h 1359"/>
              <a:gd name="T16" fmla="*/ 2147483647 w 1551"/>
              <a:gd name="T17" fmla="*/ 2147483647 h 1359"/>
              <a:gd name="T18" fmla="*/ 2147483647 w 1551"/>
              <a:gd name="T19" fmla="*/ 2147483647 h 1359"/>
              <a:gd name="T20" fmla="*/ 2147483647 w 1551"/>
              <a:gd name="T21" fmla="*/ 2147483647 h 1359"/>
              <a:gd name="T22" fmla="*/ 2147483647 w 1551"/>
              <a:gd name="T23" fmla="*/ 2147483647 h 1359"/>
              <a:gd name="T24" fmla="*/ 2147483647 w 1551"/>
              <a:gd name="T25" fmla="*/ 2147483647 h 1359"/>
              <a:gd name="T26" fmla="*/ 2147483647 w 1551"/>
              <a:gd name="T27" fmla="*/ 2147483647 h 1359"/>
              <a:gd name="T28" fmla="*/ 2147483647 w 1551"/>
              <a:gd name="T29" fmla="*/ 2147483647 h 1359"/>
              <a:gd name="T30" fmla="*/ 2147483647 w 1551"/>
              <a:gd name="T31" fmla="*/ 2147483647 h 1359"/>
              <a:gd name="T32" fmla="*/ 2147483647 w 1551"/>
              <a:gd name="T33" fmla="*/ 2147483647 h 1359"/>
              <a:gd name="T34" fmla="*/ 2147483647 w 1551"/>
              <a:gd name="T35" fmla="*/ 2147483647 h 1359"/>
              <a:gd name="T36" fmla="*/ 2147483647 w 1551"/>
              <a:gd name="T37" fmla="*/ 2147483647 h 1359"/>
              <a:gd name="T38" fmla="*/ 2147483647 w 1551"/>
              <a:gd name="T39" fmla="*/ 2147483647 h 1359"/>
              <a:gd name="T40" fmla="*/ 2147483647 w 1551"/>
              <a:gd name="T41" fmla="*/ 2147483647 h 1359"/>
              <a:gd name="T42" fmla="*/ 2147483647 w 1551"/>
              <a:gd name="T43" fmla="*/ 2147483647 h 1359"/>
              <a:gd name="T44" fmla="*/ 2147483647 w 1551"/>
              <a:gd name="T45" fmla="*/ 2147483647 h 1359"/>
              <a:gd name="T46" fmla="*/ 2147483647 w 1551"/>
              <a:gd name="T47" fmla="*/ 2147483647 h 1359"/>
              <a:gd name="T48" fmla="*/ 2147483647 w 1551"/>
              <a:gd name="T49" fmla="*/ 2147483647 h 1359"/>
              <a:gd name="T50" fmla="*/ 2147483647 w 1551"/>
              <a:gd name="T51" fmla="*/ 2147483647 h 1359"/>
              <a:gd name="T52" fmla="*/ 2147483647 w 1551"/>
              <a:gd name="T53" fmla="*/ 2147483647 h 1359"/>
              <a:gd name="T54" fmla="*/ 2147483647 w 1551"/>
              <a:gd name="T55" fmla="*/ 2147483647 h 1359"/>
              <a:gd name="T56" fmla="*/ 2147483647 w 1551"/>
              <a:gd name="T57" fmla="*/ 2147483647 h 1359"/>
              <a:gd name="T58" fmla="*/ 2147483647 w 1551"/>
              <a:gd name="T59" fmla="*/ 2147483647 h 1359"/>
              <a:gd name="T60" fmla="*/ 2147483647 w 1551"/>
              <a:gd name="T61" fmla="*/ 2147483647 h 1359"/>
              <a:gd name="T62" fmla="*/ 2147483647 w 1551"/>
              <a:gd name="T63" fmla="*/ 2147483647 h 1359"/>
              <a:gd name="T64" fmla="*/ 2147483647 w 1551"/>
              <a:gd name="T65" fmla="*/ 2147483647 h 1359"/>
              <a:gd name="T66" fmla="*/ 2147483647 w 1551"/>
              <a:gd name="T67" fmla="*/ 2147483647 h 1359"/>
              <a:gd name="T68" fmla="*/ 2147483647 w 1551"/>
              <a:gd name="T69" fmla="*/ 2147483647 h 1359"/>
              <a:gd name="T70" fmla="*/ 2147483647 w 1551"/>
              <a:gd name="T71" fmla="*/ 2147483647 h 1359"/>
              <a:gd name="T72" fmla="*/ 2147483647 w 1551"/>
              <a:gd name="T73" fmla="*/ 2147483647 h 1359"/>
              <a:gd name="T74" fmla="*/ 2147483647 w 1551"/>
              <a:gd name="T75" fmla="*/ 2147483647 h 1359"/>
              <a:gd name="T76" fmla="*/ 2147483647 w 1551"/>
              <a:gd name="T77" fmla="*/ 2147483647 h 1359"/>
              <a:gd name="T78" fmla="*/ 2147483647 w 1551"/>
              <a:gd name="T79" fmla="*/ 2147483647 h 1359"/>
              <a:gd name="T80" fmla="*/ 2147483647 w 1551"/>
              <a:gd name="T81" fmla="*/ 2147483647 h 1359"/>
              <a:gd name="T82" fmla="*/ 2147483647 w 1551"/>
              <a:gd name="T83" fmla="*/ 2147483647 h 1359"/>
              <a:gd name="T84" fmla="*/ 2147483647 w 1551"/>
              <a:gd name="T85" fmla="*/ 2147483647 h 1359"/>
              <a:gd name="T86" fmla="*/ 2147483647 w 1551"/>
              <a:gd name="T87" fmla="*/ 2147483647 h 1359"/>
              <a:gd name="T88" fmla="*/ 2147483647 w 1551"/>
              <a:gd name="T89" fmla="*/ 2147483647 h 1359"/>
              <a:gd name="T90" fmla="*/ 2147483647 w 1551"/>
              <a:gd name="T91" fmla="*/ 2147483647 h 1359"/>
              <a:gd name="T92" fmla="*/ 2147483647 w 1551"/>
              <a:gd name="T93" fmla="*/ 2147483647 h 1359"/>
              <a:gd name="T94" fmla="*/ 2147483647 w 1551"/>
              <a:gd name="T95" fmla="*/ 2147483647 h 1359"/>
              <a:gd name="T96" fmla="*/ 2147483647 w 1551"/>
              <a:gd name="T97" fmla="*/ 2147483647 h 1359"/>
              <a:gd name="T98" fmla="*/ 2147483647 w 1551"/>
              <a:gd name="T99" fmla="*/ 2147483647 h 1359"/>
              <a:gd name="T100" fmla="*/ 2147483647 w 1551"/>
              <a:gd name="T101" fmla="*/ 2147483647 h 1359"/>
              <a:gd name="T102" fmla="*/ 2147483647 w 1551"/>
              <a:gd name="T103" fmla="*/ 2147483647 h 1359"/>
              <a:gd name="T104" fmla="*/ 2147483647 w 1551"/>
              <a:gd name="T105" fmla="*/ 0 h 1359"/>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1551"/>
              <a:gd name="T160" fmla="*/ 0 h 1359"/>
              <a:gd name="T161" fmla="*/ 1551 w 1551"/>
              <a:gd name="T162" fmla="*/ 1359 h 1359"/>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1551" h="1359">
                <a:moveTo>
                  <a:pt x="1551" y="12"/>
                </a:moveTo>
                <a:lnTo>
                  <a:pt x="1470" y="81"/>
                </a:lnTo>
                <a:lnTo>
                  <a:pt x="1487" y="107"/>
                </a:lnTo>
                <a:lnTo>
                  <a:pt x="1512" y="131"/>
                </a:lnTo>
                <a:lnTo>
                  <a:pt x="1519" y="230"/>
                </a:lnTo>
                <a:lnTo>
                  <a:pt x="1470" y="285"/>
                </a:lnTo>
                <a:lnTo>
                  <a:pt x="1470" y="314"/>
                </a:lnTo>
                <a:lnTo>
                  <a:pt x="1428" y="328"/>
                </a:lnTo>
                <a:lnTo>
                  <a:pt x="1421" y="309"/>
                </a:lnTo>
                <a:lnTo>
                  <a:pt x="1394" y="333"/>
                </a:lnTo>
                <a:lnTo>
                  <a:pt x="1394" y="349"/>
                </a:lnTo>
                <a:lnTo>
                  <a:pt x="1436" y="344"/>
                </a:lnTo>
                <a:lnTo>
                  <a:pt x="1423" y="385"/>
                </a:lnTo>
                <a:lnTo>
                  <a:pt x="1421" y="442"/>
                </a:lnTo>
                <a:lnTo>
                  <a:pt x="1401" y="437"/>
                </a:lnTo>
                <a:lnTo>
                  <a:pt x="1384" y="430"/>
                </a:lnTo>
                <a:lnTo>
                  <a:pt x="1389" y="470"/>
                </a:lnTo>
                <a:lnTo>
                  <a:pt x="1399" y="487"/>
                </a:lnTo>
                <a:lnTo>
                  <a:pt x="1379" y="525"/>
                </a:lnTo>
                <a:lnTo>
                  <a:pt x="1391" y="603"/>
                </a:lnTo>
                <a:lnTo>
                  <a:pt x="1367" y="651"/>
                </a:lnTo>
                <a:lnTo>
                  <a:pt x="1389" y="675"/>
                </a:lnTo>
                <a:lnTo>
                  <a:pt x="1391" y="755"/>
                </a:lnTo>
                <a:lnTo>
                  <a:pt x="1399" y="808"/>
                </a:lnTo>
                <a:lnTo>
                  <a:pt x="1386" y="834"/>
                </a:lnTo>
                <a:lnTo>
                  <a:pt x="1345" y="841"/>
                </a:lnTo>
                <a:lnTo>
                  <a:pt x="1357" y="810"/>
                </a:lnTo>
                <a:lnTo>
                  <a:pt x="1359" y="779"/>
                </a:lnTo>
                <a:lnTo>
                  <a:pt x="1372" y="746"/>
                </a:lnTo>
                <a:lnTo>
                  <a:pt x="1352" y="708"/>
                </a:lnTo>
                <a:lnTo>
                  <a:pt x="1335" y="739"/>
                </a:lnTo>
                <a:lnTo>
                  <a:pt x="1340" y="763"/>
                </a:lnTo>
                <a:lnTo>
                  <a:pt x="1310" y="782"/>
                </a:lnTo>
                <a:lnTo>
                  <a:pt x="1303" y="808"/>
                </a:lnTo>
                <a:lnTo>
                  <a:pt x="1327" y="853"/>
                </a:lnTo>
                <a:lnTo>
                  <a:pt x="1300" y="862"/>
                </a:lnTo>
                <a:lnTo>
                  <a:pt x="1276" y="855"/>
                </a:lnTo>
                <a:lnTo>
                  <a:pt x="1234" y="886"/>
                </a:lnTo>
                <a:lnTo>
                  <a:pt x="1266" y="891"/>
                </a:lnTo>
                <a:lnTo>
                  <a:pt x="1288" y="879"/>
                </a:lnTo>
                <a:lnTo>
                  <a:pt x="1303" y="903"/>
                </a:lnTo>
                <a:lnTo>
                  <a:pt x="1283" y="941"/>
                </a:lnTo>
                <a:lnTo>
                  <a:pt x="1293" y="991"/>
                </a:lnTo>
                <a:lnTo>
                  <a:pt x="1335" y="969"/>
                </a:lnTo>
                <a:lnTo>
                  <a:pt x="1340" y="943"/>
                </a:lnTo>
                <a:lnTo>
                  <a:pt x="1335" y="922"/>
                </a:lnTo>
                <a:lnTo>
                  <a:pt x="1357" y="879"/>
                </a:lnTo>
                <a:lnTo>
                  <a:pt x="1386" y="858"/>
                </a:lnTo>
                <a:lnTo>
                  <a:pt x="1391" y="872"/>
                </a:lnTo>
                <a:lnTo>
                  <a:pt x="1364" y="893"/>
                </a:lnTo>
                <a:lnTo>
                  <a:pt x="1347" y="953"/>
                </a:lnTo>
                <a:lnTo>
                  <a:pt x="1340" y="972"/>
                </a:lnTo>
                <a:lnTo>
                  <a:pt x="1335" y="1029"/>
                </a:lnTo>
                <a:lnTo>
                  <a:pt x="1317" y="1083"/>
                </a:lnTo>
                <a:lnTo>
                  <a:pt x="1263" y="1112"/>
                </a:lnTo>
                <a:lnTo>
                  <a:pt x="1251" y="1155"/>
                </a:lnTo>
                <a:lnTo>
                  <a:pt x="1258" y="1197"/>
                </a:lnTo>
                <a:lnTo>
                  <a:pt x="1263" y="1233"/>
                </a:lnTo>
                <a:lnTo>
                  <a:pt x="1317" y="1283"/>
                </a:lnTo>
                <a:lnTo>
                  <a:pt x="1332" y="1311"/>
                </a:lnTo>
                <a:lnTo>
                  <a:pt x="1342" y="1359"/>
                </a:lnTo>
                <a:lnTo>
                  <a:pt x="1288" y="1357"/>
                </a:lnTo>
                <a:lnTo>
                  <a:pt x="1261" y="1338"/>
                </a:lnTo>
                <a:lnTo>
                  <a:pt x="1239" y="1359"/>
                </a:lnTo>
                <a:lnTo>
                  <a:pt x="1175" y="1359"/>
                </a:lnTo>
                <a:lnTo>
                  <a:pt x="1160" y="1338"/>
                </a:lnTo>
                <a:lnTo>
                  <a:pt x="1123" y="1345"/>
                </a:lnTo>
                <a:lnTo>
                  <a:pt x="1074" y="1273"/>
                </a:lnTo>
                <a:lnTo>
                  <a:pt x="1010" y="1259"/>
                </a:lnTo>
                <a:lnTo>
                  <a:pt x="965" y="1233"/>
                </a:lnTo>
                <a:lnTo>
                  <a:pt x="926" y="1247"/>
                </a:lnTo>
                <a:lnTo>
                  <a:pt x="896" y="1273"/>
                </a:lnTo>
                <a:lnTo>
                  <a:pt x="864" y="1254"/>
                </a:lnTo>
                <a:lnTo>
                  <a:pt x="854" y="1238"/>
                </a:lnTo>
                <a:lnTo>
                  <a:pt x="781" y="1233"/>
                </a:lnTo>
                <a:lnTo>
                  <a:pt x="739" y="1195"/>
                </a:lnTo>
                <a:lnTo>
                  <a:pt x="682" y="1200"/>
                </a:lnTo>
                <a:lnTo>
                  <a:pt x="670" y="1178"/>
                </a:lnTo>
                <a:lnTo>
                  <a:pt x="628" y="1195"/>
                </a:lnTo>
                <a:lnTo>
                  <a:pt x="586" y="1205"/>
                </a:lnTo>
                <a:lnTo>
                  <a:pt x="584" y="1169"/>
                </a:lnTo>
                <a:lnTo>
                  <a:pt x="478" y="1060"/>
                </a:lnTo>
                <a:lnTo>
                  <a:pt x="446" y="1012"/>
                </a:lnTo>
                <a:lnTo>
                  <a:pt x="411" y="984"/>
                </a:lnTo>
                <a:lnTo>
                  <a:pt x="377" y="955"/>
                </a:lnTo>
                <a:lnTo>
                  <a:pt x="340" y="941"/>
                </a:lnTo>
                <a:lnTo>
                  <a:pt x="300" y="865"/>
                </a:lnTo>
                <a:lnTo>
                  <a:pt x="303" y="822"/>
                </a:lnTo>
                <a:lnTo>
                  <a:pt x="234" y="810"/>
                </a:lnTo>
                <a:lnTo>
                  <a:pt x="229" y="765"/>
                </a:lnTo>
                <a:lnTo>
                  <a:pt x="192" y="751"/>
                </a:lnTo>
                <a:lnTo>
                  <a:pt x="177" y="739"/>
                </a:lnTo>
                <a:lnTo>
                  <a:pt x="180" y="710"/>
                </a:lnTo>
                <a:lnTo>
                  <a:pt x="143" y="677"/>
                </a:lnTo>
                <a:lnTo>
                  <a:pt x="113" y="675"/>
                </a:lnTo>
                <a:lnTo>
                  <a:pt x="74" y="627"/>
                </a:lnTo>
                <a:lnTo>
                  <a:pt x="17" y="584"/>
                </a:lnTo>
                <a:lnTo>
                  <a:pt x="0" y="558"/>
                </a:lnTo>
                <a:lnTo>
                  <a:pt x="17" y="542"/>
                </a:lnTo>
                <a:lnTo>
                  <a:pt x="47" y="504"/>
                </a:lnTo>
                <a:lnTo>
                  <a:pt x="79" y="485"/>
                </a:lnTo>
                <a:lnTo>
                  <a:pt x="111" y="518"/>
                </a:lnTo>
                <a:lnTo>
                  <a:pt x="130" y="542"/>
                </a:lnTo>
                <a:lnTo>
                  <a:pt x="157" y="530"/>
                </a:lnTo>
                <a:lnTo>
                  <a:pt x="185" y="558"/>
                </a:lnTo>
                <a:lnTo>
                  <a:pt x="222" y="575"/>
                </a:lnTo>
                <a:lnTo>
                  <a:pt x="266" y="558"/>
                </a:lnTo>
                <a:lnTo>
                  <a:pt x="273" y="508"/>
                </a:lnTo>
                <a:lnTo>
                  <a:pt x="295" y="475"/>
                </a:lnTo>
                <a:lnTo>
                  <a:pt x="318" y="487"/>
                </a:lnTo>
                <a:lnTo>
                  <a:pt x="340" y="454"/>
                </a:lnTo>
                <a:lnTo>
                  <a:pt x="340" y="394"/>
                </a:lnTo>
                <a:lnTo>
                  <a:pt x="357" y="356"/>
                </a:lnTo>
                <a:lnTo>
                  <a:pt x="318" y="356"/>
                </a:lnTo>
                <a:lnTo>
                  <a:pt x="320" y="314"/>
                </a:lnTo>
                <a:lnTo>
                  <a:pt x="352" y="314"/>
                </a:lnTo>
                <a:lnTo>
                  <a:pt x="404" y="295"/>
                </a:lnTo>
                <a:lnTo>
                  <a:pt x="502" y="299"/>
                </a:lnTo>
                <a:lnTo>
                  <a:pt x="534" y="285"/>
                </a:lnTo>
                <a:lnTo>
                  <a:pt x="544" y="264"/>
                </a:lnTo>
                <a:lnTo>
                  <a:pt x="544" y="221"/>
                </a:lnTo>
                <a:lnTo>
                  <a:pt x="574" y="202"/>
                </a:lnTo>
                <a:lnTo>
                  <a:pt x="591" y="247"/>
                </a:lnTo>
                <a:lnTo>
                  <a:pt x="620" y="252"/>
                </a:lnTo>
                <a:lnTo>
                  <a:pt x="635" y="285"/>
                </a:lnTo>
                <a:lnTo>
                  <a:pt x="670" y="314"/>
                </a:lnTo>
                <a:lnTo>
                  <a:pt x="707" y="314"/>
                </a:lnTo>
                <a:lnTo>
                  <a:pt x="734" y="273"/>
                </a:lnTo>
                <a:lnTo>
                  <a:pt x="773" y="268"/>
                </a:lnTo>
                <a:lnTo>
                  <a:pt x="773" y="228"/>
                </a:lnTo>
                <a:lnTo>
                  <a:pt x="795" y="226"/>
                </a:lnTo>
                <a:lnTo>
                  <a:pt x="859" y="185"/>
                </a:lnTo>
                <a:lnTo>
                  <a:pt x="842" y="173"/>
                </a:lnTo>
                <a:lnTo>
                  <a:pt x="847" y="126"/>
                </a:lnTo>
                <a:lnTo>
                  <a:pt x="882" y="126"/>
                </a:lnTo>
                <a:lnTo>
                  <a:pt x="911" y="104"/>
                </a:lnTo>
                <a:lnTo>
                  <a:pt x="899" y="64"/>
                </a:lnTo>
                <a:lnTo>
                  <a:pt x="926" y="59"/>
                </a:lnTo>
                <a:lnTo>
                  <a:pt x="933" y="26"/>
                </a:lnTo>
                <a:lnTo>
                  <a:pt x="955" y="43"/>
                </a:lnTo>
                <a:lnTo>
                  <a:pt x="978" y="26"/>
                </a:lnTo>
                <a:lnTo>
                  <a:pt x="1017" y="14"/>
                </a:lnTo>
                <a:lnTo>
                  <a:pt x="1047" y="26"/>
                </a:lnTo>
                <a:lnTo>
                  <a:pt x="1037" y="50"/>
                </a:lnTo>
                <a:lnTo>
                  <a:pt x="1054" y="88"/>
                </a:lnTo>
                <a:lnTo>
                  <a:pt x="1076" y="81"/>
                </a:lnTo>
                <a:lnTo>
                  <a:pt x="1093" y="104"/>
                </a:lnTo>
                <a:lnTo>
                  <a:pt x="1116" y="116"/>
                </a:lnTo>
                <a:lnTo>
                  <a:pt x="1155" y="100"/>
                </a:lnTo>
                <a:lnTo>
                  <a:pt x="1177" y="93"/>
                </a:lnTo>
                <a:lnTo>
                  <a:pt x="1207" y="64"/>
                </a:lnTo>
                <a:lnTo>
                  <a:pt x="1253" y="88"/>
                </a:lnTo>
                <a:lnTo>
                  <a:pt x="1271" y="64"/>
                </a:lnTo>
                <a:lnTo>
                  <a:pt x="1305" y="64"/>
                </a:lnTo>
                <a:lnTo>
                  <a:pt x="1327" y="43"/>
                </a:lnTo>
                <a:lnTo>
                  <a:pt x="1367" y="33"/>
                </a:lnTo>
                <a:lnTo>
                  <a:pt x="1391" y="0"/>
                </a:lnTo>
                <a:lnTo>
                  <a:pt x="1411" y="21"/>
                </a:lnTo>
                <a:lnTo>
                  <a:pt x="1441" y="0"/>
                </a:lnTo>
                <a:lnTo>
                  <a:pt x="1505" y="0"/>
                </a:lnTo>
                <a:lnTo>
                  <a:pt x="1551" y="12"/>
                </a:lnTo>
                <a:close/>
              </a:path>
            </a:pathLst>
          </a:custGeom>
          <a:solidFill>
            <a:schemeClr val="accent2">
              <a:lumMod val="60000"/>
              <a:lumOff val="40000"/>
            </a:schemeClr>
          </a:solidFill>
          <a:ln>
            <a:solidFill>
              <a:schemeClr val="tx1"/>
            </a:solidFill>
            <a:headEnd type="none" w="med" len="med"/>
            <a:tailEnd type="none" w="med" len="med"/>
          </a:ln>
          <a:effectLst>
            <a:outerShdw blurRad="50800" dist="38100" dir="8100000" algn="tr"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lstStyle/>
          <a:p>
            <a:endParaRPr lang="en-US">
              <a:solidFill>
                <a:schemeClr val="accent2"/>
              </a:solidFill>
              <a:latin typeface="+mj-lt"/>
            </a:endParaRPr>
          </a:p>
        </p:txBody>
      </p:sp>
      <p:sp>
        <p:nvSpPr>
          <p:cNvPr id="5143" name="Freeform 24"/>
          <p:cNvSpPr>
            <a:spLocks/>
          </p:cNvSpPr>
          <p:nvPr/>
        </p:nvSpPr>
        <p:spPr bwMode="auto">
          <a:xfrm>
            <a:off x="3430588" y="3762375"/>
            <a:ext cx="611188" cy="657225"/>
          </a:xfrm>
          <a:custGeom>
            <a:avLst/>
            <a:gdLst>
              <a:gd name="T0" fmla="*/ 2147483647 w 374"/>
              <a:gd name="T1" fmla="*/ 2147483647 h 385"/>
              <a:gd name="T2" fmla="*/ 2147483647 w 374"/>
              <a:gd name="T3" fmla="*/ 2147483647 h 385"/>
              <a:gd name="T4" fmla="*/ 2147483647 w 374"/>
              <a:gd name="T5" fmla="*/ 0 h 385"/>
              <a:gd name="T6" fmla="*/ 2147483647 w 374"/>
              <a:gd name="T7" fmla="*/ 2147483647 h 385"/>
              <a:gd name="T8" fmla="*/ 2147483647 w 374"/>
              <a:gd name="T9" fmla="*/ 2147483647 h 385"/>
              <a:gd name="T10" fmla="*/ 2147483647 w 374"/>
              <a:gd name="T11" fmla="*/ 2147483647 h 385"/>
              <a:gd name="T12" fmla="*/ 2147483647 w 374"/>
              <a:gd name="T13" fmla="*/ 2147483647 h 385"/>
              <a:gd name="T14" fmla="*/ 2147483647 w 374"/>
              <a:gd name="T15" fmla="*/ 2147483647 h 385"/>
              <a:gd name="T16" fmla="*/ 2147483647 w 374"/>
              <a:gd name="T17" fmla="*/ 2147483647 h 385"/>
              <a:gd name="T18" fmla="*/ 2147483647 w 374"/>
              <a:gd name="T19" fmla="*/ 2147483647 h 385"/>
              <a:gd name="T20" fmla="*/ 2147483647 w 374"/>
              <a:gd name="T21" fmla="*/ 2147483647 h 385"/>
              <a:gd name="T22" fmla="*/ 2147483647 w 374"/>
              <a:gd name="T23" fmla="*/ 2147483647 h 385"/>
              <a:gd name="T24" fmla="*/ 2147483647 w 374"/>
              <a:gd name="T25" fmla="*/ 2147483647 h 385"/>
              <a:gd name="T26" fmla="*/ 2147483647 w 374"/>
              <a:gd name="T27" fmla="*/ 2147483647 h 385"/>
              <a:gd name="T28" fmla="*/ 2147483647 w 374"/>
              <a:gd name="T29" fmla="*/ 2147483647 h 385"/>
              <a:gd name="T30" fmla="*/ 2147483647 w 374"/>
              <a:gd name="T31" fmla="*/ 2147483647 h 385"/>
              <a:gd name="T32" fmla="*/ 2147483647 w 374"/>
              <a:gd name="T33" fmla="*/ 2147483647 h 385"/>
              <a:gd name="T34" fmla="*/ 2147483647 w 374"/>
              <a:gd name="T35" fmla="*/ 2147483647 h 385"/>
              <a:gd name="T36" fmla="*/ 2147483647 w 374"/>
              <a:gd name="T37" fmla="*/ 2147483647 h 385"/>
              <a:gd name="T38" fmla="*/ 2147483647 w 374"/>
              <a:gd name="T39" fmla="*/ 2147483647 h 385"/>
              <a:gd name="T40" fmla="*/ 2147483647 w 374"/>
              <a:gd name="T41" fmla="*/ 2147483647 h 385"/>
              <a:gd name="T42" fmla="*/ 2147483647 w 374"/>
              <a:gd name="T43" fmla="*/ 2147483647 h 385"/>
              <a:gd name="T44" fmla="*/ 2147483647 w 374"/>
              <a:gd name="T45" fmla="*/ 2147483647 h 385"/>
              <a:gd name="T46" fmla="*/ 2147483647 w 374"/>
              <a:gd name="T47" fmla="*/ 2147483647 h 385"/>
              <a:gd name="T48" fmla="*/ 2147483647 w 374"/>
              <a:gd name="T49" fmla="*/ 2147483647 h 385"/>
              <a:gd name="T50" fmla="*/ 2147483647 w 374"/>
              <a:gd name="T51" fmla="*/ 2147483647 h 385"/>
              <a:gd name="T52" fmla="*/ 2147483647 w 374"/>
              <a:gd name="T53" fmla="*/ 2147483647 h 385"/>
              <a:gd name="T54" fmla="*/ 2147483647 w 374"/>
              <a:gd name="T55" fmla="*/ 2147483647 h 385"/>
              <a:gd name="T56" fmla="*/ 2147483647 w 374"/>
              <a:gd name="T57" fmla="*/ 2147483647 h 385"/>
              <a:gd name="T58" fmla="*/ 2147483647 w 374"/>
              <a:gd name="T59" fmla="*/ 2147483647 h 385"/>
              <a:gd name="T60" fmla="*/ 2147483647 w 374"/>
              <a:gd name="T61" fmla="*/ 2147483647 h 385"/>
              <a:gd name="T62" fmla="*/ 2147483647 w 374"/>
              <a:gd name="T63" fmla="*/ 2147483647 h 385"/>
              <a:gd name="T64" fmla="*/ 2147483647 w 374"/>
              <a:gd name="T65" fmla="*/ 2147483647 h 385"/>
              <a:gd name="T66" fmla="*/ 2147483647 w 374"/>
              <a:gd name="T67" fmla="*/ 2147483647 h 385"/>
              <a:gd name="T68" fmla="*/ 2147483647 w 374"/>
              <a:gd name="T69" fmla="*/ 2147483647 h 385"/>
              <a:gd name="T70" fmla="*/ 2147483647 w 374"/>
              <a:gd name="T71" fmla="*/ 2147483647 h 385"/>
              <a:gd name="T72" fmla="*/ 2147483647 w 374"/>
              <a:gd name="T73" fmla="*/ 2147483647 h 385"/>
              <a:gd name="T74" fmla="*/ 2147483647 w 374"/>
              <a:gd name="T75" fmla="*/ 2147483647 h 385"/>
              <a:gd name="T76" fmla="*/ 2147483647 w 374"/>
              <a:gd name="T77" fmla="*/ 2147483647 h 385"/>
              <a:gd name="T78" fmla="*/ 2147483647 w 374"/>
              <a:gd name="T79" fmla="*/ 2147483647 h 385"/>
              <a:gd name="T80" fmla="*/ 2147483647 w 374"/>
              <a:gd name="T81" fmla="*/ 2147483647 h 385"/>
              <a:gd name="T82" fmla="*/ 2147483647 w 374"/>
              <a:gd name="T83" fmla="*/ 2147483647 h 385"/>
              <a:gd name="T84" fmla="*/ 0 w 374"/>
              <a:gd name="T85" fmla="*/ 2147483647 h 385"/>
              <a:gd name="T86" fmla="*/ 2147483647 w 374"/>
              <a:gd name="T87" fmla="*/ 2147483647 h 38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4"/>
              <a:gd name="T133" fmla="*/ 0 h 385"/>
              <a:gd name="T134" fmla="*/ 374 w 374"/>
              <a:gd name="T135" fmla="*/ 385 h 38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4" h="385">
                <a:moveTo>
                  <a:pt x="2" y="45"/>
                </a:moveTo>
                <a:lnTo>
                  <a:pt x="10" y="12"/>
                </a:lnTo>
                <a:lnTo>
                  <a:pt x="39" y="0"/>
                </a:lnTo>
                <a:lnTo>
                  <a:pt x="57" y="16"/>
                </a:lnTo>
                <a:lnTo>
                  <a:pt x="94" y="19"/>
                </a:lnTo>
                <a:lnTo>
                  <a:pt x="116" y="57"/>
                </a:lnTo>
                <a:lnTo>
                  <a:pt x="143" y="57"/>
                </a:lnTo>
                <a:lnTo>
                  <a:pt x="167" y="107"/>
                </a:lnTo>
                <a:lnTo>
                  <a:pt x="217" y="123"/>
                </a:lnTo>
                <a:lnTo>
                  <a:pt x="222" y="149"/>
                </a:lnTo>
                <a:lnTo>
                  <a:pt x="246" y="152"/>
                </a:lnTo>
                <a:lnTo>
                  <a:pt x="266" y="168"/>
                </a:lnTo>
                <a:lnTo>
                  <a:pt x="266" y="199"/>
                </a:lnTo>
                <a:lnTo>
                  <a:pt x="295" y="199"/>
                </a:lnTo>
                <a:lnTo>
                  <a:pt x="305" y="221"/>
                </a:lnTo>
                <a:lnTo>
                  <a:pt x="308" y="261"/>
                </a:lnTo>
                <a:lnTo>
                  <a:pt x="335" y="275"/>
                </a:lnTo>
                <a:lnTo>
                  <a:pt x="362" y="275"/>
                </a:lnTo>
                <a:lnTo>
                  <a:pt x="374" y="311"/>
                </a:lnTo>
                <a:lnTo>
                  <a:pt x="369" y="342"/>
                </a:lnTo>
                <a:lnTo>
                  <a:pt x="369" y="373"/>
                </a:lnTo>
                <a:lnTo>
                  <a:pt x="337" y="385"/>
                </a:lnTo>
                <a:lnTo>
                  <a:pt x="308" y="370"/>
                </a:lnTo>
                <a:lnTo>
                  <a:pt x="318" y="339"/>
                </a:lnTo>
                <a:lnTo>
                  <a:pt x="286" y="335"/>
                </a:lnTo>
                <a:lnTo>
                  <a:pt x="241" y="354"/>
                </a:lnTo>
                <a:lnTo>
                  <a:pt x="219" y="332"/>
                </a:lnTo>
                <a:lnTo>
                  <a:pt x="190" y="335"/>
                </a:lnTo>
                <a:lnTo>
                  <a:pt x="175" y="313"/>
                </a:lnTo>
                <a:lnTo>
                  <a:pt x="138" y="306"/>
                </a:lnTo>
                <a:lnTo>
                  <a:pt x="118" y="287"/>
                </a:lnTo>
                <a:lnTo>
                  <a:pt x="81" y="282"/>
                </a:lnTo>
                <a:lnTo>
                  <a:pt x="66" y="242"/>
                </a:lnTo>
                <a:lnTo>
                  <a:pt x="66" y="204"/>
                </a:lnTo>
                <a:lnTo>
                  <a:pt x="61" y="178"/>
                </a:lnTo>
                <a:lnTo>
                  <a:pt x="39" y="168"/>
                </a:lnTo>
                <a:lnTo>
                  <a:pt x="12" y="142"/>
                </a:lnTo>
                <a:lnTo>
                  <a:pt x="34" y="121"/>
                </a:lnTo>
                <a:lnTo>
                  <a:pt x="47" y="95"/>
                </a:lnTo>
                <a:lnTo>
                  <a:pt x="34" y="59"/>
                </a:lnTo>
                <a:lnTo>
                  <a:pt x="47" y="47"/>
                </a:lnTo>
                <a:lnTo>
                  <a:pt x="29" y="31"/>
                </a:lnTo>
                <a:lnTo>
                  <a:pt x="0" y="47"/>
                </a:lnTo>
                <a:lnTo>
                  <a:pt x="2" y="45"/>
                </a:lnTo>
                <a:close/>
              </a:path>
            </a:pathLst>
          </a:custGeom>
          <a:solidFill>
            <a:srgbClr val="E0FCFF"/>
          </a:solidFill>
          <a:ln w="9525">
            <a:noFill/>
            <a:round/>
            <a:headEnd/>
            <a:tailEnd/>
          </a:ln>
        </p:spPr>
        <p:txBody>
          <a:bodyPr/>
          <a:lstStyle/>
          <a:p>
            <a:endParaRPr lang="en-US">
              <a:solidFill>
                <a:srgbClr val="FFFF00"/>
              </a:solidFill>
              <a:latin typeface="+mj-lt"/>
            </a:endParaRPr>
          </a:p>
        </p:txBody>
      </p:sp>
      <p:sp>
        <p:nvSpPr>
          <p:cNvPr id="5144" name="Freeform 25"/>
          <p:cNvSpPr>
            <a:spLocks/>
          </p:cNvSpPr>
          <p:nvPr/>
        </p:nvSpPr>
        <p:spPr bwMode="auto">
          <a:xfrm>
            <a:off x="3430588" y="3762375"/>
            <a:ext cx="611188" cy="657225"/>
          </a:xfrm>
          <a:custGeom>
            <a:avLst/>
            <a:gdLst>
              <a:gd name="T0" fmla="*/ 2147483647 w 374"/>
              <a:gd name="T1" fmla="*/ 2147483647 h 385"/>
              <a:gd name="T2" fmla="*/ 2147483647 w 374"/>
              <a:gd name="T3" fmla="*/ 2147483647 h 385"/>
              <a:gd name="T4" fmla="*/ 2147483647 w 374"/>
              <a:gd name="T5" fmla="*/ 0 h 385"/>
              <a:gd name="T6" fmla="*/ 2147483647 w 374"/>
              <a:gd name="T7" fmla="*/ 2147483647 h 385"/>
              <a:gd name="T8" fmla="*/ 2147483647 w 374"/>
              <a:gd name="T9" fmla="*/ 2147483647 h 385"/>
              <a:gd name="T10" fmla="*/ 2147483647 w 374"/>
              <a:gd name="T11" fmla="*/ 2147483647 h 385"/>
              <a:gd name="T12" fmla="*/ 2147483647 w 374"/>
              <a:gd name="T13" fmla="*/ 2147483647 h 385"/>
              <a:gd name="T14" fmla="*/ 2147483647 w 374"/>
              <a:gd name="T15" fmla="*/ 2147483647 h 385"/>
              <a:gd name="T16" fmla="*/ 2147483647 w 374"/>
              <a:gd name="T17" fmla="*/ 2147483647 h 385"/>
              <a:gd name="T18" fmla="*/ 2147483647 w 374"/>
              <a:gd name="T19" fmla="*/ 2147483647 h 385"/>
              <a:gd name="T20" fmla="*/ 2147483647 w 374"/>
              <a:gd name="T21" fmla="*/ 2147483647 h 385"/>
              <a:gd name="T22" fmla="*/ 2147483647 w 374"/>
              <a:gd name="T23" fmla="*/ 2147483647 h 385"/>
              <a:gd name="T24" fmla="*/ 2147483647 w 374"/>
              <a:gd name="T25" fmla="*/ 2147483647 h 385"/>
              <a:gd name="T26" fmla="*/ 2147483647 w 374"/>
              <a:gd name="T27" fmla="*/ 2147483647 h 385"/>
              <a:gd name="T28" fmla="*/ 2147483647 w 374"/>
              <a:gd name="T29" fmla="*/ 2147483647 h 385"/>
              <a:gd name="T30" fmla="*/ 2147483647 w 374"/>
              <a:gd name="T31" fmla="*/ 2147483647 h 385"/>
              <a:gd name="T32" fmla="*/ 2147483647 w 374"/>
              <a:gd name="T33" fmla="*/ 2147483647 h 385"/>
              <a:gd name="T34" fmla="*/ 2147483647 w 374"/>
              <a:gd name="T35" fmla="*/ 2147483647 h 385"/>
              <a:gd name="T36" fmla="*/ 2147483647 w 374"/>
              <a:gd name="T37" fmla="*/ 2147483647 h 385"/>
              <a:gd name="T38" fmla="*/ 2147483647 w 374"/>
              <a:gd name="T39" fmla="*/ 2147483647 h 385"/>
              <a:gd name="T40" fmla="*/ 2147483647 w 374"/>
              <a:gd name="T41" fmla="*/ 2147483647 h 385"/>
              <a:gd name="T42" fmla="*/ 2147483647 w 374"/>
              <a:gd name="T43" fmla="*/ 2147483647 h 385"/>
              <a:gd name="T44" fmla="*/ 2147483647 w 374"/>
              <a:gd name="T45" fmla="*/ 2147483647 h 385"/>
              <a:gd name="T46" fmla="*/ 2147483647 w 374"/>
              <a:gd name="T47" fmla="*/ 2147483647 h 385"/>
              <a:gd name="T48" fmla="*/ 2147483647 w 374"/>
              <a:gd name="T49" fmla="*/ 2147483647 h 385"/>
              <a:gd name="T50" fmla="*/ 2147483647 w 374"/>
              <a:gd name="T51" fmla="*/ 2147483647 h 385"/>
              <a:gd name="T52" fmla="*/ 2147483647 w 374"/>
              <a:gd name="T53" fmla="*/ 2147483647 h 385"/>
              <a:gd name="T54" fmla="*/ 2147483647 w 374"/>
              <a:gd name="T55" fmla="*/ 2147483647 h 385"/>
              <a:gd name="T56" fmla="*/ 2147483647 w 374"/>
              <a:gd name="T57" fmla="*/ 2147483647 h 385"/>
              <a:gd name="T58" fmla="*/ 2147483647 w 374"/>
              <a:gd name="T59" fmla="*/ 2147483647 h 385"/>
              <a:gd name="T60" fmla="*/ 2147483647 w 374"/>
              <a:gd name="T61" fmla="*/ 2147483647 h 385"/>
              <a:gd name="T62" fmla="*/ 2147483647 w 374"/>
              <a:gd name="T63" fmla="*/ 2147483647 h 385"/>
              <a:gd name="T64" fmla="*/ 2147483647 w 374"/>
              <a:gd name="T65" fmla="*/ 2147483647 h 385"/>
              <a:gd name="T66" fmla="*/ 2147483647 w 374"/>
              <a:gd name="T67" fmla="*/ 2147483647 h 385"/>
              <a:gd name="T68" fmla="*/ 2147483647 w 374"/>
              <a:gd name="T69" fmla="*/ 2147483647 h 385"/>
              <a:gd name="T70" fmla="*/ 2147483647 w 374"/>
              <a:gd name="T71" fmla="*/ 2147483647 h 385"/>
              <a:gd name="T72" fmla="*/ 2147483647 w 374"/>
              <a:gd name="T73" fmla="*/ 2147483647 h 385"/>
              <a:gd name="T74" fmla="*/ 2147483647 w 374"/>
              <a:gd name="T75" fmla="*/ 2147483647 h 385"/>
              <a:gd name="T76" fmla="*/ 2147483647 w 374"/>
              <a:gd name="T77" fmla="*/ 2147483647 h 385"/>
              <a:gd name="T78" fmla="*/ 2147483647 w 374"/>
              <a:gd name="T79" fmla="*/ 2147483647 h 385"/>
              <a:gd name="T80" fmla="*/ 2147483647 w 374"/>
              <a:gd name="T81" fmla="*/ 2147483647 h 385"/>
              <a:gd name="T82" fmla="*/ 2147483647 w 374"/>
              <a:gd name="T83" fmla="*/ 2147483647 h 385"/>
              <a:gd name="T84" fmla="*/ 0 w 374"/>
              <a:gd name="T85" fmla="*/ 2147483647 h 385"/>
              <a:gd name="T86" fmla="*/ 2147483647 w 374"/>
              <a:gd name="T87" fmla="*/ 2147483647 h 385"/>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w 374"/>
              <a:gd name="T133" fmla="*/ 0 h 385"/>
              <a:gd name="T134" fmla="*/ 374 w 374"/>
              <a:gd name="T135" fmla="*/ 385 h 385"/>
            </a:gdLst>
            <a:ahLst/>
            <a:cxnLst>
              <a:cxn ang="T88">
                <a:pos x="T0" y="T1"/>
              </a:cxn>
              <a:cxn ang="T89">
                <a:pos x="T2" y="T3"/>
              </a:cxn>
              <a:cxn ang="T90">
                <a:pos x="T4" y="T5"/>
              </a:cxn>
              <a:cxn ang="T91">
                <a:pos x="T6" y="T7"/>
              </a:cxn>
              <a:cxn ang="T92">
                <a:pos x="T8" y="T9"/>
              </a:cxn>
              <a:cxn ang="T93">
                <a:pos x="T10" y="T11"/>
              </a:cxn>
              <a:cxn ang="T94">
                <a:pos x="T12" y="T13"/>
              </a:cxn>
              <a:cxn ang="T95">
                <a:pos x="T14" y="T15"/>
              </a:cxn>
              <a:cxn ang="T96">
                <a:pos x="T16" y="T17"/>
              </a:cxn>
              <a:cxn ang="T97">
                <a:pos x="T18" y="T19"/>
              </a:cxn>
              <a:cxn ang="T98">
                <a:pos x="T20" y="T21"/>
              </a:cxn>
              <a:cxn ang="T99">
                <a:pos x="T22" y="T23"/>
              </a:cxn>
              <a:cxn ang="T100">
                <a:pos x="T24" y="T25"/>
              </a:cxn>
              <a:cxn ang="T101">
                <a:pos x="T26" y="T27"/>
              </a:cxn>
              <a:cxn ang="T102">
                <a:pos x="T28" y="T29"/>
              </a:cxn>
              <a:cxn ang="T103">
                <a:pos x="T30" y="T31"/>
              </a:cxn>
              <a:cxn ang="T104">
                <a:pos x="T32" y="T33"/>
              </a:cxn>
              <a:cxn ang="T105">
                <a:pos x="T34" y="T35"/>
              </a:cxn>
              <a:cxn ang="T106">
                <a:pos x="T36" y="T37"/>
              </a:cxn>
              <a:cxn ang="T107">
                <a:pos x="T38" y="T39"/>
              </a:cxn>
              <a:cxn ang="T108">
                <a:pos x="T40" y="T41"/>
              </a:cxn>
              <a:cxn ang="T109">
                <a:pos x="T42" y="T43"/>
              </a:cxn>
              <a:cxn ang="T110">
                <a:pos x="T44" y="T45"/>
              </a:cxn>
              <a:cxn ang="T111">
                <a:pos x="T46" y="T47"/>
              </a:cxn>
              <a:cxn ang="T112">
                <a:pos x="T48" y="T49"/>
              </a:cxn>
              <a:cxn ang="T113">
                <a:pos x="T50" y="T51"/>
              </a:cxn>
              <a:cxn ang="T114">
                <a:pos x="T52" y="T53"/>
              </a:cxn>
              <a:cxn ang="T115">
                <a:pos x="T54" y="T55"/>
              </a:cxn>
              <a:cxn ang="T116">
                <a:pos x="T56" y="T57"/>
              </a:cxn>
              <a:cxn ang="T117">
                <a:pos x="T58" y="T59"/>
              </a:cxn>
              <a:cxn ang="T118">
                <a:pos x="T60" y="T61"/>
              </a:cxn>
              <a:cxn ang="T119">
                <a:pos x="T62" y="T63"/>
              </a:cxn>
              <a:cxn ang="T120">
                <a:pos x="T64" y="T65"/>
              </a:cxn>
              <a:cxn ang="T121">
                <a:pos x="T66" y="T67"/>
              </a:cxn>
              <a:cxn ang="T122">
                <a:pos x="T68" y="T69"/>
              </a:cxn>
              <a:cxn ang="T123">
                <a:pos x="T70" y="T71"/>
              </a:cxn>
              <a:cxn ang="T124">
                <a:pos x="T72" y="T73"/>
              </a:cxn>
              <a:cxn ang="T125">
                <a:pos x="T74" y="T75"/>
              </a:cxn>
              <a:cxn ang="T126">
                <a:pos x="T76" y="T77"/>
              </a:cxn>
              <a:cxn ang="T127">
                <a:pos x="T78" y="T79"/>
              </a:cxn>
              <a:cxn ang="T128">
                <a:pos x="T80" y="T81"/>
              </a:cxn>
              <a:cxn ang="T129">
                <a:pos x="T82" y="T83"/>
              </a:cxn>
              <a:cxn ang="T130">
                <a:pos x="T84" y="T85"/>
              </a:cxn>
              <a:cxn ang="T131">
                <a:pos x="T86" y="T87"/>
              </a:cxn>
            </a:cxnLst>
            <a:rect l="T132" t="T133" r="T134" b="T135"/>
            <a:pathLst>
              <a:path w="374" h="385">
                <a:moveTo>
                  <a:pt x="2" y="45"/>
                </a:moveTo>
                <a:lnTo>
                  <a:pt x="10" y="12"/>
                </a:lnTo>
                <a:lnTo>
                  <a:pt x="39" y="0"/>
                </a:lnTo>
                <a:lnTo>
                  <a:pt x="57" y="16"/>
                </a:lnTo>
                <a:lnTo>
                  <a:pt x="94" y="19"/>
                </a:lnTo>
                <a:lnTo>
                  <a:pt x="116" y="57"/>
                </a:lnTo>
                <a:lnTo>
                  <a:pt x="143" y="57"/>
                </a:lnTo>
                <a:lnTo>
                  <a:pt x="167" y="107"/>
                </a:lnTo>
                <a:lnTo>
                  <a:pt x="217" y="123"/>
                </a:lnTo>
                <a:lnTo>
                  <a:pt x="222" y="149"/>
                </a:lnTo>
                <a:lnTo>
                  <a:pt x="246" y="152"/>
                </a:lnTo>
                <a:lnTo>
                  <a:pt x="266" y="168"/>
                </a:lnTo>
                <a:lnTo>
                  <a:pt x="266" y="199"/>
                </a:lnTo>
                <a:lnTo>
                  <a:pt x="295" y="199"/>
                </a:lnTo>
                <a:lnTo>
                  <a:pt x="305" y="221"/>
                </a:lnTo>
                <a:lnTo>
                  <a:pt x="308" y="261"/>
                </a:lnTo>
                <a:lnTo>
                  <a:pt x="335" y="275"/>
                </a:lnTo>
                <a:lnTo>
                  <a:pt x="362" y="275"/>
                </a:lnTo>
                <a:lnTo>
                  <a:pt x="374" y="311"/>
                </a:lnTo>
                <a:lnTo>
                  <a:pt x="369" y="342"/>
                </a:lnTo>
                <a:lnTo>
                  <a:pt x="369" y="373"/>
                </a:lnTo>
                <a:lnTo>
                  <a:pt x="337" y="385"/>
                </a:lnTo>
                <a:lnTo>
                  <a:pt x="308" y="370"/>
                </a:lnTo>
                <a:lnTo>
                  <a:pt x="318" y="339"/>
                </a:lnTo>
                <a:lnTo>
                  <a:pt x="286" y="335"/>
                </a:lnTo>
                <a:lnTo>
                  <a:pt x="241" y="354"/>
                </a:lnTo>
                <a:lnTo>
                  <a:pt x="219" y="332"/>
                </a:lnTo>
                <a:lnTo>
                  <a:pt x="190" y="335"/>
                </a:lnTo>
                <a:lnTo>
                  <a:pt x="175" y="313"/>
                </a:lnTo>
                <a:lnTo>
                  <a:pt x="138" y="306"/>
                </a:lnTo>
                <a:lnTo>
                  <a:pt x="118" y="287"/>
                </a:lnTo>
                <a:lnTo>
                  <a:pt x="81" y="282"/>
                </a:lnTo>
                <a:lnTo>
                  <a:pt x="66" y="242"/>
                </a:lnTo>
                <a:lnTo>
                  <a:pt x="66" y="204"/>
                </a:lnTo>
                <a:lnTo>
                  <a:pt x="61" y="178"/>
                </a:lnTo>
                <a:lnTo>
                  <a:pt x="39" y="168"/>
                </a:lnTo>
                <a:lnTo>
                  <a:pt x="12" y="142"/>
                </a:lnTo>
                <a:lnTo>
                  <a:pt x="34" y="121"/>
                </a:lnTo>
                <a:lnTo>
                  <a:pt x="47" y="95"/>
                </a:lnTo>
                <a:lnTo>
                  <a:pt x="34" y="59"/>
                </a:lnTo>
                <a:lnTo>
                  <a:pt x="47" y="47"/>
                </a:lnTo>
                <a:lnTo>
                  <a:pt x="29" y="31"/>
                </a:lnTo>
                <a:lnTo>
                  <a:pt x="0" y="47"/>
                </a:lnTo>
                <a:lnTo>
                  <a:pt x="2" y="45"/>
                </a:lnTo>
                <a:close/>
              </a:path>
            </a:pathLst>
          </a:custGeom>
          <a:noFill/>
          <a:ln w="11113">
            <a:solidFill>
              <a:srgbClr val="000000"/>
            </a:solidFill>
            <a:round/>
            <a:headEnd/>
            <a:tailEnd/>
          </a:ln>
        </p:spPr>
        <p:txBody>
          <a:bodyPr/>
          <a:lstStyle/>
          <a:p>
            <a:endParaRPr lang="en-US">
              <a:solidFill>
                <a:srgbClr val="FFFF00"/>
              </a:solidFill>
              <a:latin typeface="+mj-lt"/>
            </a:endParaRPr>
          </a:p>
        </p:txBody>
      </p:sp>
      <p:sp>
        <p:nvSpPr>
          <p:cNvPr id="5145" name="Freeform 26"/>
          <p:cNvSpPr>
            <a:spLocks/>
          </p:cNvSpPr>
          <p:nvPr/>
        </p:nvSpPr>
        <p:spPr bwMode="auto">
          <a:xfrm>
            <a:off x="3117851" y="3559175"/>
            <a:ext cx="285750" cy="219075"/>
          </a:xfrm>
          <a:custGeom>
            <a:avLst/>
            <a:gdLst>
              <a:gd name="T0" fmla="*/ 2147483647 w 175"/>
              <a:gd name="T1" fmla="*/ 2147483647 h 128"/>
              <a:gd name="T2" fmla="*/ 2147483647 w 175"/>
              <a:gd name="T3" fmla="*/ 2147483647 h 128"/>
              <a:gd name="T4" fmla="*/ 2147483647 w 175"/>
              <a:gd name="T5" fmla="*/ 2147483647 h 128"/>
              <a:gd name="T6" fmla="*/ 2147483647 w 175"/>
              <a:gd name="T7" fmla="*/ 2147483647 h 128"/>
              <a:gd name="T8" fmla="*/ 2147483647 w 175"/>
              <a:gd name="T9" fmla="*/ 2147483647 h 128"/>
              <a:gd name="T10" fmla="*/ 2147483647 w 175"/>
              <a:gd name="T11" fmla="*/ 2147483647 h 128"/>
              <a:gd name="T12" fmla="*/ 2147483647 w 175"/>
              <a:gd name="T13" fmla="*/ 2147483647 h 128"/>
              <a:gd name="T14" fmla="*/ 2147483647 w 175"/>
              <a:gd name="T15" fmla="*/ 2147483647 h 128"/>
              <a:gd name="T16" fmla="*/ 2147483647 w 175"/>
              <a:gd name="T17" fmla="*/ 2147483647 h 128"/>
              <a:gd name="T18" fmla="*/ 2147483647 w 175"/>
              <a:gd name="T19" fmla="*/ 2147483647 h 128"/>
              <a:gd name="T20" fmla="*/ 2147483647 w 175"/>
              <a:gd name="T21" fmla="*/ 2147483647 h 128"/>
              <a:gd name="T22" fmla="*/ 2147483647 w 175"/>
              <a:gd name="T23" fmla="*/ 2147483647 h 128"/>
              <a:gd name="T24" fmla="*/ 0 w 175"/>
              <a:gd name="T25" fmla="*/ 2147483647 h 128"/>
              <a:gd name="T26" fmla="*/ 0 w 175"/>
              <a:gd name="T27" fmla="*/ 2147483647 h 128"/>
              <a:gd name="T28" fmla="*/ 2147483647 w 175"/>
              <a:gd name="T29" fmla="*/ 2147483647 h 128"/>
              <a:gd name="T30" fmla="*/ 2147483647 w 175"/>
              <a:gd name="T31" fmla="*/ 2147483647 h 128"/>
              <a:gd name="T32" fmla="*/ 2147483647 w 175"/>
              <a:gd name="T33" fmla="*/ 0 h 128"/>
              <a:gd name="T34" fmla="*/ 2147483647 w 175"/>
              <a:gd name="T35" fmla="*/ 2147483647 h 128"/>
              <a:gd name="T36" fmla="*/ 2147483647 w 175"/>
              <a:gd name="T37" fmla="*/ 2147483647 h 128"/>
              <a:gd name="T38" fmla="*/ 2147483647 w 175"/>
              <a:gd name="T39" fmla="*/ 2147483647 h 128"/>
              <a:gd name="T40" fmla="*/ 2147483647 w 175"/>
              <a:gd name="T41" fmla="*/ 2147483647 h 128"/>
              <a:gd name="T42" fmla="*/ 2147483647 w 175"/>
              <a:gd name="T43" fmla="*/ 2147483647 h 1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5"/>
              <a:gd name="T67" fmla="*/ 0 h 128"/>
              <a:gd name="T68" fmla="*/ 175 w 175"/>
              <a:gd name="T69" fmla="*/ 128 h 1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5" h="128">
                <a:moveTo>
                  <a:pt x="125" y="69"/>
                </a:moveTo>
                <a:lnTo>
                  <a:pt x="138" y="47"/>
                </a:lnTo>
                <a:lnTo>
                  <a:pt x="155" y="59"/>
                </a:lnTo>
                <a:lnTo>
                  <a:pt x="157" y="90"/>
                </a:lnTo>
                <a:lnTo>
                  <a:pt x="170" y="90"/>
                </a:lnTo>
                <a:lnTo>
                  <a:pt x="175" y="109"/>
                </a:lnTo>
                <a:lnTo>
                  <a:pt x="143" y="123"/>
                </a:lnTo>
                <a:lnTo>
                  <a:pt x="98" y="128"/>
                </a:lnTo>
                <a:lnTo>
                  <a:pt x="98" y="104"/>
                </a:lnTo>
                <a:lnTo>
                  <a:pt x="79" y="71"/>
                </a:lnTo>
                <a:lnTo>
                  <a:pt x="79" y="90"/>
                </a:lnTo>
                <a:lnTo>
                  <a:pt x="20" y="85"/>
                </a:lnTo>
                <a:lnTo>
                  <a:pt x="0" y="69"/>
                </a:lnTo>
                <a:lnTo>
                  <a:pt x="0" y="43"/>
                </a:lnTo>
                <a:lnTo>
                  <a:pt x="32" y="43"/>
                </a:lnTo>
                <a:lnTo>
                  <a:pt x="64" y="5"/>
                </a:lnTo>
                <a:lnTo>
                  <a:pt x="91" y="0"/>
                </a:lnTo>
                <a:lnTo>
                  <a:pt x="96" y="19"/>
                </a:lnTo>
                <a:lnTo>
                  <a:pt x="125" y="19"/>
                </a:lnTo>
                <a:lnTo>
                  <a:pt x="128" y="35"/>
                </a:lnTo>
                <a:lnTo>
                  <a:pt x="106" y="52"/>
                </a:lnTo>
                <a:lnTo>
                  <a:pt x="125" y="69"/>
                </a:lnTo>
                <a:close/>
              </a:path>
            </a:pathLst>
          </a:custGeom>
          <a:solidFill>
            <a:srgbClr val="E0FCFF"/>
          </a:solidFill>
          <a:ln w="9525">
            <a:noFill/>
            <a:round/>
            <a:headEnd/>
            <a:tailEnd/>
          </a:ln>
        </p:spPr>
        <p:txBody>
          <a:bodyPr/>
          <a:lstStyle/>
          <a:p>
            <a:endParaRPr lang="en-US">
              <a:solidFill>
                <a:srgbClr val="FFFF00"/>
              </a:solidFill>
              <a:latin typeface="+mj-lt"/>
            </a:endParaRPr>
          </a:p>
        </p:txBody>
      </p:sp>
      <p:sp>
        <p:nvSpPr>
          <p:cNvPr id="5146" name="Freeform 27"/>
          <p:cNvSpPr>
            <a:spLocks/>
          </p:cNvSpPr>
          <p:nvPr/>
        </p:nvSpPr>
        <p:spPr bwMode="auto">
          <a:xfrm>
            <a:off x="3117851" y="3559175"/>
            <a:ext cx="285750" cy="219075"/>
          </a:xfrm>
          <a:custGeom>
            <a:avLst/>
            <a:gdLst>
              <a:gd name="T0" fmla="*/ 2147483647 w 175"/>
              <a:gd name="T1" fmla="*/ 2147483647 h 128"/>
              <a:gd name="T2" fmla="*/ 2147483647 w 175"/>
              <a:gd name="T3" fmla="*/ 2147483647 h 128"/>
              <a:gd name="T4" fmla="*/ 2147483647 w 175"/>
              <a:gd name="T5" fmla="*/ 2147483647 h 128"/>
              <a:gd name="T6" fmla="*/ 2147483647 w 175"/>
              <a:gd name="T7" fmla="*/ 2147483647 h 128"/>
              <a:gd name="T8" fmla="*/ 2147483647 w 175"/>
              <a:gd name="T9" fmla="*/ 2147483647 h 128"/>
              <a:gd name="T10" fmla="*/ 2147483647 w 175"/>
              <a:gd name="T11" fmla="*/ 2147483647 h 128"/>
              <a:gd name="T12" fmla="*/ 2147483647 w 175"/>
              <a:gd name="T13" fmla="*/ 2147483647 h 128"/>
              <a:gd name="T14" fmla="*/ 2147483647 w 175"/>
              <a:gd name="T15" fmla="*/ 2147483647 h 128"/>
              <a:gd name="T16" fmla="*/ 2147483647 w 175"/>
              <a:gd name="T17" fmla="*/ 2147483647 h 128"/>
              <a:gd name="T18" fmla="*/ 2147483647 w 175"/>
              <a:gd name="T19" fmla="*/ 2147483647 h 128"/>
              <a:gd name="T20" fmla="*/ 2147483647 w 175"/>
              <a:gd name="T21" fmla="*/ 2147483647 h 128"/>
              <a:gd name="T22" fmla="*/ 2147483647 w 175"/>
              <a:gd name="T23" fmla="*/ 2147483647 h 128"/>
              <a:gd name="T24" fmla="*/ 0 w 175"/>
              <a:gd name="T25" fmla="*/ 2147483647 h 128"/>
              <a:gd name="T26" fmla="*/ 0 w 175"/>
              <a:gd name="T27" fmla="*/ 2147483647 h 128"/>
              <a:gd name="T28" fmla="*/ 2147483647 w 175"/>
              <a:gd name="T29" fmla="*/ 2147483647 h 128"/>
              <a:gd name="T30" fmla="*/ 2147483647 w 175"/>
              <a:gd name="T31" fmla="*/ 2147483647 h 128"/>
              <a:gd name="T32" fmla="*/ 2147483647 w 175"/>
              <a:gd name="T33" fmla="*/ 0 h 128"/>
              <a:gd name="T34" fmla="*/ 2147483647 w 175"/>
              <a:gd name="T35" fmla="*/ 2147483647 h 128"/>
              <a:gd name="T36" fmla="*/ 2147483647 w 175"/>
              <a:gd name="T37" fmla="*/ 2147483647 h 128"/>
              <a:gd name="T38" fmla="*/ 2147483647 w 175"/>
              <a:gd name="T39" fmla="*/ 2147483647 h 128"/>
              <a:gd name="T40" fmla="*/ 2147483647 w 175"/>
              <a:gd name="T41" fmla="*/ 2147483647 h 128"/>
              <a:gd name="T42" fmla="*/ 2147483647 w 175"/>
              <a:gd name="T43" fmla="*/ 2147483647 h 12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75"/>
              <a:gd name="T67" fmla="*/ 0 h 128"/>
              <a:gd name="T68" fmla="*/ 175 w 175"/>
              <a:gd name="T69" fmla="*/ 128 h 12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75" h="128">
                <a:moveTo>
                  <a:pt x="125" y="69"/>
                </a:moveTo>
                <a:lnTo>
                  <a:pt x="138" y="47"/>
                </a:lnTo>
                <a:lnTo>
                  <a:pt x="155" y="59"/>
                </a:lnTo>
                <a:lnTo>
                  <a:pt x="157" y="90"/>
                </a:lnTo>
                <a:lnTo>
                  <a:pt x="170" y="90"/>
                </a:lnTo>
                <a:lnTo>
                  <a:pt x="175" y="109"/>
                </a:lnTo>
                <a:lnTo>
                  <a:pt x="143" y="123"/>
                </a:lnTo>
                <a:lnTo>
                  <a:pt x="98" y="128"/>
                </a:lnTo>
                <a:lnTo>
                  <a:pt x="98" y="104"/>
                </a:lnTo>
                <a:lnTo>
                  <a:pt x="79" y="71"/>
                </a:lnTo>
                <a:lnTo>
                  <a:pt x="79" y="90"/>
                </a:lnTo>
                <a:lnTo>
                  <a:pt x="20" y="85"/>
                </a:lnTo>
                <a:lnTo>
                  <a:pt x="0" y="69"/>
                </a:lnTo>
                <a:lnTo>
                  <a:pt x="0" y="43"/>
                </a:lnTo>
                <a:lnTo>
                  <a:pt x="32" y="43"/>
                </a:lnTo>
                <a:lnTo>
                  <a:pt x="64" y="5"/>
                </a:lnTo>
                <a:lnTo>
                  <a:pt x="91" y="0"/>
                </a:lnTo>
                <a:lnTo>
                  <a:pt x="96" y="19"/>
                </a:lnTo>
                <a:lnTo>
                  <a:pt x="125" y="19"/>
                </a:lnTo>
                <a:lnTo>
                  <a:pt x="128" y="35"/>
                </a:lnTo>
                <a:lnTo>
                  <a:pt x="106" y="52"/>
                </a:lnTo>
                <a:lnTo>
                  <a:pt x="125" y="69"/>
                </a:lnTo>
                <a:close/>
              </a:path>
            </a:pathLst>
          </a:custGeom>
          <a:noFill/>
          <a:ln w="11113">
            <a:solidFill>
              <a:srgbClr val="000000"/>
            </a:solidFill>
            <a:round/>
            <a:headEnd/>
            <a:tailEnd/>
          </a:ln>
        </p:spPr>
        <p:txBody>
          <a:bodyPr/>
          <a:lstStyle/>
          <a:p>
            <a:endParaRPr lang="en-US">
              <a:solidFill>
                <a:srgbClr val="FFFF00"/>
              </a:solidFill>
              <a:latin typeface="+mj-lt"/>
            </a:endParaRPr>
          </a:p>
        </p:txBody>
      </p:sp>
      <p:sp>
        <p:nvSpPr>
          <p:cNvPr id="5147" name="Rectangle 28"/>
          <p:cNvSpPr>
            <a:spLocks noChangeArrowheads="1"/>
          </p:cNvSpPr>
          <p:nvPr/>
        </p:nvSpPr>
        <p:spPr bwMode="auto">
          <a:xfrm>
            <a:off x="3802063" y="3806825"/>
            <a:ext cx="368300" cy="153987"/>
          </a:xfrm>
          <a:prstGeom prst="rect">
            <a:avLst/>
          </a:prstGeom>
          <a:noFill/>
          <a:ln w="9525">
            <a:noFill/>
            <a:miter lim="800000"/>
            <a:headEnd/>
            <a:tailEnd/>
          </a:ln>
        </p:spPr>
        <p:txBody>
          <a:bodyPr/>
          <a:lstStyle/>
          <a:p>
            <a:endParaRPr lang="es-CR" b="1">
              <a:solidFill>
                <a:srgbClr val="FFFF00"/>
              </a:solidFill>
              <a:latin typeface="+mj-lt"/>
            </a:endParaRPr>
          </a:p>
        </p:txBody>
      </p:sp>
      <p:sp>
        <p:nvSpPr>
          <p:cNvPr id="5148" name="Rectangle 29"/>
          <p:cNvSpPr>
            <a:spLocks noChangeArrowheads="1"/>
          </p:cNvSpPr>
          <p:nvPr/>
        </p:nvSpPr>
        <p:spPr bwMode="auto">
          <a:xfrm>
            <a:off x="3802063" y="3806825"/>
            <a:ext cx="218008" cy="107722"/>
          </a:xfrm>
          <a:prstGeom prst="rect">
            <a:avLst/>
          </a:prstGeom>
          <a:noFill/>
          <a:ln w="9525">
            <a:noFill/>
            <a:miter lim="800000"/>
            <a:headEnd/>
            <a:tailEnd/>
          </a:ln>
        </p:spPr>
        <p:txBody>
          <a:bodyPr wrap="none" lIns="0" tIns="0" rIns="0" bIns="0">
            <a:spAutoFit/>
          </a:bodyPr>
          <a:lstStyle/>
          <a:p>
            <a:r>
              <a:rPr lang="es-ES_tradnl" sz="700" b="1" i="1" dirty="0">
                <a:solidFill>
                  <a:srgbClr val="000000"/>
                </a:solidFill>
                <a:latin typeface="+mj-lt"/>
              </a:rPr>
              <a:t>Lago</a:t>
            </a:r>
            <a:endParaRPr lang="es-ES_tradnl" b="1" dirty="0">
              <a:solidFill>
                <a:srgbClr val="000000"/>
              </a:solidFill>
              <a:latin typeface="+mj-lt"/>
            </a:endParaRPr>
          </a:p>
        </p:txBody>
      </p:sp>
      <p:sp>
        <p:nvSpPr>
          <p:cNvPr id="5149" name="Rectangle 30"/>
          <p:cNvSpPr>
            <a:spLocks noChangeArrowheads="1"/>
          </p:cNvSpPr>
          <p:nvPr/>
        </p:nvSpPr>
        <p:spPr bwMode="auto">
          <a:xfrm>
            <a:off x="3944938" y="3951287"/>
            <a:ext cx="728663" cy="150813"/>
          </a:xfrm>
          <a:prstGeom prst="rect">
            <a:avLst/>
          </a:prstGeom>
          <a:noFill/>
          <a:ln w="9525">
            <a:noFill/>
            <a:miter lim="800000"/>
            <a:headEnd/>
            <a:tailEnd/>
          </a:ln>
        </p:spPr>
        <p:txBody>
          <a:bodyPr/>
          <a:lstStyle/>
          <a:p>
            <a:endParaRPr lang="es-CR" b="1">
              <a:solidFill>
                <a:srgbClr val="FFFF00"/>
              </a:solidFill>
              <a:latin typeface="+mj-lt"/>
            </a:endParaRPr>
          </a:p>
        </p:txBody>
      </p:sp>
      <p:sp>
        <p:nvSpPr>
          <p:cNvPr id="5150" name="Rectangle 31"/>
          <p:cNvSpPr>
            <a:spLocks noChangeArrowheads="1"/>
          </p:cNvSpPr>
          <p:nvPr/>
        </p:nvSpPr>
        <p:spPr bwMode="auto">
          <a:xfrm>
            <a:off x="3944938" y="3951287"/>
            <a:ext cx="460062" cy="107722"/>
          </a:xfrm>
          <a:prstGeom prst="rect">
            <a:avLst/>
          </a:prstGeom>
          <a:noFill/>
          <a:ln w="9525">
            <a:noFill/>
            <a:miter lim="800000"/>
            <a:headEnd/>
            <a:tailEnd/>
          </a:ln>
        </p:spPr>
        <p:txBody>
          <a:bodyPr wrap="none" lIns="0" tIns="0" rIns="0" bIns="0">
            <a:spAutoFit/>
          </a:bodyPr>
          <a:lstStyle/>
          <a:p>
            <a:r>
              <a:rPr lang="es-ES_tradnl" sz="700" b="1" i="1">
                <a:solidFill>
                  <a:srgbClr val="000000"/>
                </a:solidFill>
                <a:latin typeface="+mj-lt"/>
              </a:rPr>
              <a:t>Nicaragua</a:t>
            </a:r>
            <a:endParaRPr lang="es-ES_tradnl" b="1">
              <a:solidFill>
                <a:srgbClr val="000000"/>
              </a:solidFill>
              <a:latin typeface="+mj-lt"/>
            </a:endParaRPr>
          </a:p>
        </p:txBody>
      </p:sp>
      <p:sp>
        <p:nvSpPr>
          <p:cNvPr id="5151" name="Rectangle 32"/>
          <p:cNvSpPr>
            <a:spLocks noChangeArrowheads="1"/>
          </p:cNvSpPr>
          <p:nvPr/>
        </p:nvSpPr>
        <p:spPr bwMode="auto">
          <a:xfrm>
            <a:off x="6696076" y="5995987"/>
            <a:ext cx="846137" cy="219075"/>
          </a:xfrm>
          <a:prstGeom prst="rect">
            <a:avLst/>
          </a:prstGeom>
          <a:noFill/>
          <a:ln w="9525">
            <a:noFill/>
            <a:miter lim="800000"/>
            <a:headEnd/>
            <a:tailEnd/>
          </a:ln>
        </p:spPr>
        <p:txBody>
          <a:bodyPr/>
          <a:lstStyle/>
          <a:p>
            <a:endParaRPr lang="es-CR" b="1">
              <a:solidFill>
                <a:srgbClr val="FFFF00"/>
              </a:solidFill>
              <a:latin typeface="+mj-lt"/>
            </a:endParaRPr>
          </a:p>
        </p:txBody>
      </p:sp>
      <p:sp>
        <p:nvSpPr>
          <p:cNvPr id="5152" name="Rectangle 33"/>
          <p:cNvSpPr>
            <a:spLocks noChangeArrowheads="1"/>
          </p:cNvSpPr>
          <p:nvPr/>
        </p:nvSpPr>
        <p:spPr bwMode="auto">
          <a:xfrm>
            <a:off x="6764338" y="6203950"/>
            <a:ext cx="742950" cy="217487"/>
          </a:xfrm>
          <a:prstGeom prst="rect">
            <a:avLst/>
          </a:prstGeom>
          <a:noFill/>
          <a:ln w="9525">
            <a:noFill/>
            <a:miter lim="800000"/>
            <a:headEnd/>
            <a:tailEnd/>
          </a:ln>
        </p:spPr>
        <p:txBody>
          <a:bodyPr/>
          <a:lstStyle/>
          <a:p>
            <a:endParaRPr lang="es-CR" b="1">
              <a:solidFill>
                <a:srgbClr val="FFFF00"/>
              </a:solidFill>
              <a:latin typeface="+mj-lt"/>
            </a:endParaRPr>
          </a:p>
        </p:txBody>
      </p:sp>
      <p:sp>
        <p:nvSpPr>
          <p:cNvPr id="5153" name="Rectangle 34"/>
          <p:cNvSpPr>
            <a:spLocks noChangeArrowheads="1"/>
          </p:cNvSpPr>
          <p:nvPr/>
        </p:nvSpPr>
        <p:spPr bwMode="auto">
          <a:xfrm>
            <a:off x="6381751" y="5332412"/>
            <a:ext cx="322262" cy="95250"/>
          </a:xfrm>
          <a:prstGeom prst="rect">
            <a:avLst/>
          </a:prstGeom>
          <a:noFill/>
          <a:ln w="9525">
            <a:noFill/>
            <a:miter lim="800000"/>
            <a:headEnd/>
            <a:tailEnd/>
          </a:ln>
        </p:spPr>
        <p:txBody>
          <a:bodyPr/>
          <a:lstStyle/>
          <a:p>
            <a:endParaRPr lang="es-CR" b="1">
              <a:solidFill>
                <a:srgbClr val="FFFF00"/>
              </a:solidFill>
              <a:latin typeface="+mj-lt"/>
            </a:endParaRPr>
          </a:p>
        </p:txBody>
      </p:sp>
      <p:sp>
        <p:nvSpPr>
          <p:cNvPr id="5154" name="Rectangle 35"/>
          <p:cNvSpPr>
            <a:spLocks noChangeArrowheads="1"/>
          </p:cNvSpPr>
          <p:nvPr/>
        </p:nvSpPr>
        <p:spPr bwMode="auto">
          <a:xfrm>
            <a:off x="6418263" y="5408612"/>
            <a:ext cx="277813" cy="95250"/>
          </a:xfrm>
          <a:prstGeom prst="rect">
            <a:avLst/>
          </a:prstGeom>
          <a:noFill/>
          <a:ln w="9525">
            <a:noFill/>
            <a:miter lim="800000"/>
            <a:headEnd/>
            <a:tailEnd/>
          </a:ln>
        </p:spPr>
        <p:txBody>
          <a:bodyPr/>
          <a:lstStyle/>
          <a:p>
            <a:endParaRPr lang="es-CR" b="1">
              <a:solidFill>
                <a:srgbClr val="FFFF00"/>
              </a:solidFill>
              <a:latin typeface="+mj-lt"/>
            </a:endParaRPr>
          </a:p>
        </p:txBody>
      </p:sp>
      <p:sp>
        <p:nvSpPr>
          <p:cNvPr id="5155" name="Rectangle 36"/>
          <p:cNvSpPr>
            <a:spLocks noChangeArrowheads="1"/>
          </p:cNvSpPr>
          <p:nvPr/>
        </p:nvSpPr>
        <p:spPr bwMode="auto">
          <a:xfrm>
            <a:off x="2981326" y="2635250"/>
            <a:ext cx="534987" cy="153987"/>
          </a:xfrm>
          <a:prstGeom prst="rect">
            <a:avLst/>
          </a:prstGeom>
          <a:noFill/>
          <a:ln w="9525">
            <a:noFill/>
            <a:miter lim="800000"/>
            <a:headEnd/>
            <a:tailEnd/>
          </a:ln>
        </p:spPr>
        <p:txBody>
          <a:bodyPr/>
          <a:lstStyle/>
          <a:p>
            <a:endParaRPr lang="es-CR" b="1">
              <a:solidFill>
                <a:srgbClr val="FFFF00"/>
              </a:solidFill>
              <a:latin typeface="+mj-lt"/>
            </a:endParaRPr>
          </a:p>
        </p:txBody>
      </p:sp>
      <p:sp>
        <p:nvSpPr>
          <p:cNvPr id="5156" name="Freeform 37"/>
          <p:cNvSpPr>
            <a:spLocks/>
          </p:cNvSpPr>
          <p:nvPr/>
        </p:nvSpPr>
        <p:spPr bwMode="auto">
          <a:xfrm>
            <a:off x="6877051" y="5648325"/>
            <a:ext cx="92075" cy="88900"/>
          </a:xfrm>
          <a:custGeom>
            <a:avLst/>
            <a:gdLst>
              <a:gd name="T0" fmla="*/ 2147483647 w 56"/>
              <a:gd name="T1" fmla="*/ 2147483647 h 52"/>
              <a:gd name="T2" fmla="*/ 2147483647 w 56"/>
              <a:gd name="T3" fmla="*/ 2147483647 h 52"/>
              <a:gd name="T4" fmla="*/ 2147483647 w 56"/>
              <a:gd name="T5" fmla="*/ 2147483647 h 52"/>
              <a:gd name="T6" fmla="*/ 2147483647 w 56"/>
              <a:gd name="T7" fmla="*/ 2147483647 h 52"/>
              <a:gd name="T8" fmla="*/ 2147483647 w 56"/>
              <a:gd name="T9" fmla="*/ 2147483647 h 52"/>
              <a:gd name="T10" fmla="*/ 2147483647 w 56"/>
              <a:gd name="T11" fmla="*/ 2147483647 h 52"/>
              <a:gd name="T12" fmla="*/ 2147483647 w 56"/>
              <a:gd name="T13" fmla="*/ 2147483647 h 52"/>
              <a:gd name="T14" fmla="*/ 2147483647 w 56"/>
              <a:gd name="T15" fmla="*/ 2147483647 h 52"/>
              <a:gd name="T16" fmla="*/ 2147483647 w 56"/>
              <a:gd name="T17" fmla="*/ 2147483647 h 52"/>
              <a:gd name="T18" fmla="*/ 2147483647 w 56"/>
              <a:gd name="T19" fmla="*/ 2147483647 h 52"/>
              <a:gd name="T20" fmla="*/ 0 w 56"/>
              <a:gd name="T21" fmla="*/ 2147483647 h 52"/>
              <a:gd name="T22" fmla="*/ 0 w 56"/>
              <a:gd name="T23" fmla="*/ 2147483647 h 52"/>
              <a:gd name="T24" fmla="*/ 2147483647 w 56"/>
              <a:gd name="T25" fmla="*/ 2147483647 h 52"/>
              <a:gd name="T26" fmla="*/ 2147483647 w 56"/>
              <a:gd name="T27" fmla="*/ 2147483647 h 52"/>
              <a:gd name="T28" fmla="*/ 2147483647 w 56"/>
              <a:gd name="T29" fmla="*/ 2147483647 h 52"/>
              <a:gd name="T30" fmla="*/ 2147483647 w 56"/>
              <a:gd name="T31" fmla="*/ 0 h 52"/>
              <a:gd name="T32" fmla="*/ 2147483647 w 56"/>
              <a:gd name="T33" fmla="*/ 0 h 52"/>
              <a:gd name="T34" fmla="*/ 2147483647 w 56"/>
              <a:gd name="T35" fmla="*/ 2147483647 h 52"/>
              <a:gd name="T36" fmla="*/ 2147483647 w 56"/>
              <a:gd name="T37" fmla="*/ 2147483647 h 52"/>
              <a:gd name="T38" fmla="*/ 2147483647 w 56"/>
              <a:gd name="T39" fmla="*/ 2147483647 h 52"/>
              <a:gd name="T40" fmla="*/ 2147483647 w 56"/>
              <a:gd name="T41" fmla="*/ 2147483647 h 52"/>
              <a:gd name="T42" fmla="*/ 2147483647 w 56"/>
              <a:gd name="T43" fmla="*/ 2147483647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2"/>
              <a:gd name="T68" fmla="*/ 56 w 56"/>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2">
                <a:moveTo>
                  <a:pt x="56" y="26"/>
                </a:moveTo>
                <a:lnTo>
                  <a:pt x="56" y="35"/>
                </a:lnTo>
                <a:lnTo>
                  <a:pt x="51" y="42"/>
                </a:lnTo>
                <a:lnTo>
                  <a:pt x="46" y="47"/>
                </a:lnTo>
                <a:lnTo>
                  <a:pt x="39" y="49"/>
                </a:lnTo>
                <a:lnTo>
                  <a:pt x="32" y="52"/>
                </a:lnTo>
                <a:lnTo>
                  <a:pt x="22" y="52"/>
                </a:lnTo>
                <a:lnTo>
                  <a:pt x="14" y="49"/>
                </a:lnTo>
                <a:lnTo>
                  <a:pt x="7" y="45"/>
                </a:lnTo>
                <a:lnTo>
                  <a:pt x="2" y="38"/>
                </a:lnTo>
                <a:lnTo>
                  <a:pt x="0" y="30"/>
                </a:lnTo>
                <a:lnTo>
                  <a:pt x="0" y="23"/>
                </a:lnTo>
                <a:lnTo>
                  <a:pt x="2" y="16"/>
                </a:lnTo>
                <a:lnTo>
                  <a:pt x="7" y="7"/>
                </a:lnTo>
                <a:lnTo>
                  <a:pt x="14" y="4"/>
                </a:lnTo>
                <a:lnTo>
                  <a:pt x="22" y="0"/>
                </a:lnTo>
                <a:lnTo>
                  <a:pt x="32" y="0"/>
                </a:lnTo>
                <a:lnTo>
                  <a:pt x="39" y="2"/>
                </a:lnTo>
                <a:lnTo>
                  <a:pt x="46" y="7"/>
                </a:lnTo>
                <a:lnTo>
                  <a:pt x="51" y="11"/>
                </a:lnTo>
                <a:lnTo>
                  <a:pt x="56" y="19"/>
                </a:lnTo>
                <a:lnTo>
                  <a:pt x="56" y="26"/>
                </a:lnTo>
                <a:close/>
              </a:path>
            </a:pathLst>
          </a:custGeom>
          <a:solidFill>
            <a:srgbClr val="FFFFFF"/>
          </a:solidFill>
          <a:ln w="9525">
            <a:noFill/>
            <a:round/>
            <a:headEnd/>
            <a:tailEnd/>
          </a:ln>
        </p:spPr>
        <p:txBody>
          <a:bodyPr/>
          <a:lstStyle/>
          <a:p>
            <a:endParaRPr lang="en-US">
              <a:solidFill>
                <a:srgbClr val="FFFF00"/>
              </a:solidFill>
              <a:latin typeface="+mj-lt"/>
            </a:endParaRPr>
          </a:p>
        </p:txBody>
      </p:sp>
      <p:sp>
        <p:nvSpPr>
          <p:cNvPr id="5157" name="Freeform 38"/>
          <p:cNvSpPr>
            <a:spLocks/>
          </p:cNvSpPr>
          <p:nvPr/>
        </p:nvSpPr>
        <p:spPr bwMode="auto">
          <a:xfrm>
            <a:off x="6877051" y="5648325"/>
            <a:ext cx="92075" cy="88900"/>
          </a:xfrm>
          <a:custGeom>
            <a:avLst/>
            <a:gdLst>
              <a:gd name="T0" fmla="*/ 2147483647 w 56"/>
              <a:gd name="T1" fmla="*/ 2147483647 h 52"/>
              <a:gd name="T2" fmla="*/ 2147483647 w 56"/>
              <a:gd name="T3" fmla="*/ 2147483647 h 52"/>
              <a:gd name="T4" fmla="*/ 2147483647 w 56"/>
              <a:gd name="T5" fmla="*/ 2147483647 h 52"/>
              <a:gd name="T6" fmla="*/ 2147483647 w 56"/>
              <a:gd name="T7" fmla="*/ 2147483647 h 52"/>
              <a:gd name="T8" fmla="*/ 2147483647 w 56"/>
              <a:gd name="T9" fmla="*/ 2147483647 h 52"/>
              <a:gd name="T10" fmla="*/ 2147483647 w 56"/>
              <a:gd name="T11" fmla="*/ 2147483647 h 52"/>
              <a:gd name="T12" fmla="*/ 2147483647 w 56"/>
              <a:gd name="T13" fmla="*/ 2147483647 h 52"/>
              <a:gd name="T14" fmla="*/ 2147483647 w 56"/>
              <a:gd name="T15" fmla="*/ 2147483647 h 52"/>
              <a:gd name="T16" fmla="*/ 2147483647 w 56"/>
              <a:gd name="T17" fmla="*/ 2147483647 h 52"/>
              <a:gd name="T18" fmla="*/ 2147483647 w 56"/>
              <a:gd name="T19" fmla="*/ 2147483647 h 52"/>
              <a:gd name="T20" fmla="*/ 0 w 56"/>
              <a:gd name="T21" fmla="*/ 2147483647 h 52"/>
              <a:gd name="T22" fmla="*/ 0 w 56"/>
              <a:gd name="T23" fmla="*/ 2147483647 h 52"/>
              <a:gd name="T24" fmla="*/ 2147483647 w 56"/>
              <a:gd name="T25" fmla="*/ 2147483647 h 52"/>
              <a:gd name="T26" fmla="*/ 2147483647 w 56"/>
              <a:gd name="T27" fmla="*/ 2147483647 h 52"/>
              <a:gd name="T28" fmla="*/ 2147483647 w 56"/>
              <a:gd name="T29" fmla="*/ 2147483647 h 52"/>
              <a:gd name="T30" fmla="*/ 2147483647 w 56"/>
              <a:gd name="T31" fmla="*/ 0 h 52"/>
              <a:gd name="T32" fmla="*/ 2147483647 w 56"/>
              <a:gd name="T33" fmla="*/ 0 h 52"/>
              <a:gd name="T34" fmla="*/ 2147483647 w 56"/>
              <a:gd name="T35" fmla="*/ 2147483647 h 52"/>
              <a:gd name="T36" fmla="*/ 2147483647 w 56"/>
              <a:gd name="T37" fmla="*/ 2147483647 h 52"/>
              <a:gd name="T38" fmla="*/ 2147483647 w 56"/>
              <a:gd name="T39" fmla="*/ 2147483647 h 52"/>
              <a:gd name="T40" fmla="*/ 2147483647 w 56"/>
              <a:gd name="T41" fmla="*/ 2147483647 h 52"/>
              <a:gd name="T42" fmla="*/ 2147483647 w 56"/>
              <a:gd name="T43" fmla="*/ 2147483647 h 5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56"/>
              <a:gd name="T67" fmla="*/ 0 h 52"/>
              <a:gd name="T68" fmla="*/ 56 w 56"/>
              <a:gd name="T69" fmla="*/ 52 h 5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56" h="52">
                <a:moveTo>
                  <a:pt x="56" y="26"/>
                </a:moveTo>
                <a:lnTo>
                  <a:pt x="56" y="35"/>
                </a:lnTo>
                <a:lnTo>
                  <a:pt x="51" y="42"/>
                </a:lnTo>
                <a:lnTo>
                  <a:pt x="46" y="47"/>
                </a:lnTo>
                <a:lnTo>
                  <a:pt x="39" y="49"/>
                </a:lnTo>
                <a:lnTo>
                  <a:pt x="32" y="52"/>
                </a:lnTo>
                <a:lnTo>
                  <a:pt x="22" y="52"/>
                </a:lnTo>
                <a:lnTo>
                  <a:pt x="14" y="49"/>
                </a:lnTo>
                <a:lnTo>
                  <a:pt x="7" y="45"/>
                </a:lnTo>
                <a:lnTo>
                  <a:pt x="2" y="38"/>
                </a:lnTo>
                <a:lnTo>
                  <a:pt x="0" y="30"/>
                </a:lnTo>
                <a:lnTo>
                  <a:pt x="0" y="23"/>
                </a:lnTo>
                <a:lnTo>
                  <a:pt x="2" y="16"/>
                </a:lnTo>
                <a:lnTo>
                  <a:pt x="7" y="7"/>
                </a:lnTo>
                <a:lnTo>
                  <a:pt x="14" y="4"/>
                </a:lnTo>
                <a:lnTo>
                  <a:pt x="22" y="0"/>
                </a:lnTo>
                <a:lnTo>
                  <a:pt x="32" y="0"/>
                </a:lnTo>
                <a:lnTo>
                  <a:pt x="39" y="2"/>
                </a:lnTo>
                <a:lnTo>
                  <a:pt x="46" y="7"/>
                </a:lnTo>
                <a:lnTo>
                  <a:pt x="51" y="11"/>
                </a:lnTo>
                <a:lnTo>
                  <a:pt x="56" y="19"/>
                </a:lnTo>
                <a:lnTo>
                  <a:pt x="56" y="26"/>
                </a:lnTo>
                <a:close/>
              </a:path>
            </a:pathLst>
          </a:custGeom>
          <a:noFill/>
          <a:ln w="11113">
            <a:solidFill>
              <a:srgbClr val="000000"/>
            </a:solidFill>
            <a:round/>
            <a:headEnd/>
            <a:tailEnd/>
          </a:ln>
        </p:spPr>
        <p:txBody>
          <a:bodyPr/>
          <a:lstStyle/>
          <a:p>
            <a:endParaRPr lang="en-US">
              <a:solidFill>
                <a:srgbClr val="FFFF00"/>
              </a:solidFill>
              <a:latin typeface="+mj-lt"/>
            </a:endParaRPr>
          </a:p>
        </p:txBody>
      </p:sp>
      <p:sp>
        <p:nvSpPr>
          <p:cNvPr id="5158" name="Freeform 39"/>
          <p:cNvSpPr>
            <a:spLocks/>
          </p:cNvSpPr>
          <p:nvPr/>
        </p:nvSpPr>
        <p:spPr bwMode="auto">
          <a:xfrm>
            <a:off x="6877051" y="5648325"/>
            <a:ext cx="92075" cy="82550"/>
          </a:xfrm>
          <a:custGeom>
            <a:avLst/>
            <a:gdLst>
              <a:gd name="T0" fmla="*/ 2147483647 w 56"/>
              <a:gd name="T1" fmla="*/ 0 h 49"/>
              <a:gd name="T2" fmla="*/ 2147483647 w 56"/>
              <a:gd name="T3" fmla="*/ 2147483647 h 49"/>
              <a:gd name="T4" fmla="*/ 0 w 56"/>
              <a:gd name="T5" fmla="*/ 2147483647 h 49"/>
              <a:gd name="T6" fmla="*/ 2147483647 w 56"/>
              <a:gd name="T7" fmla="*/ 2147483647 h 49"/>
              <a:gd name="T8" fmla="*/ 2147483647 w 56"/>
              <a:gd name="T9" fmla="*/ 2147483647 h 49"/>
              <a:gd name="T10" fmla="*/ 2147483647 w 56"/>
              <a:gd name="T11" fmla="*/ 2147483647 h 49"/>
              <a:gd name="T12" fmla="*/ 2147483647 w 56"/>
              <a:gd name="T13" fmla="*/ 2147483647 h 49"/>
              <a:gd name="T14" fmla="*/ 2147483647 w 56"/>
              <a:gd name="T15" fmla="*/ 2147483647 h 49"/>
              <a:gd name="T16" fmla="*/ 2147483647 w 56"/>
              <a:gd name="T17" fmla="*/ 2147483647 h 49"/>
              <a:gd name="T18" fmla="*/ 2147483647 w 56"/>
              <a:gd name="T19" fmla="*/ 2147483647 h 49"/>
              <a:gd name="T20" fmla="*/ 2147483647 w 56"/>
              <a:gd name="T21" fmla="*/ 0 h 4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56"/>
              <a:gd name="T34" fmla="*/ 0 h 49"/>
              <a:gd name="T35" fmla="*/ 56 w 56"/>
              <a:gd name="T36" fmla="*/ 49 h 4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56" h="49">
                <a:moveTo>
                  <a:pt x="29" y="0"/>
                </a:moveTo>
                <a:lnTo>
                  <a:pt x="22" y="19"/>
                </a:lnTo>
                <a:lnTo>
                  <a:pt x="0" y="19"/>
                </a:lnTo>
                <a:lnTo>
                  <a:pt x="17" y="30"/>
                </a:lnTo>
                <a:lnTo>
                  <a:pt x="12" y="49"/>
                </a:lnTo>
                <a:lnTo>
                  <a:pt x="29" y="38"/>
                </a:lnTo>
                <a:lnTo>
                  <a:pt x="44" y="49"/>
                </a:lnTo>
                <a:lnTo>
                  <a:pt x="39" y="30"/>
                </a:lnTo>
                <a:lnTo>
                  <a:pt x="56" y="19"/>
                </a:lnTo>
                <a:lnTo>
                  <a:pt x="34" y="19"/>
                </a:lnTo>
                <a:lnTo>
                  <a:pt x="29" y="0"/>
                </a:lnTo>
                <a:close/>
              </a:path>
            </a:pathLst>
          </a:custGeom>
          <a:solidFill>
            <a:srgbClr val="000000"/>
          </a:solidFill>
          <a:ln w="9525">
            <a:noFill/>
            <a:round/>
            <a:headEnd/>
            <a:tailEnd/>
          </a:ln>
        </p:spPr>
        <p:txBody>
          <a:bodyPr/>
          <a:lstStyle/>
          <a:p>
            <a:endParaRPr lang="en-US">
              <a:solidFill>
                <a:srgbClr val="FFFF00"/>
              </a:solidFill>
              <a:latin typeface="+mj-lt"/>
            </a:endParaRPr>
          </a:p>
        </p:txBody>
      </p:sp>
      <p:sp>
        <p:nvSpPr>
          <p:cNvPr id="5159" name="Freeform 40"/>
          <p:cNvSpPr>
            <a:spLocks/>
          </p:cNvSpPr>
          <p:nvPr/>
        </p:nvSpPr>
        <p:spPr bwMode="auto">
          <a:xfrm>
            <a:off x="6907213" y="5680075"/>
            <a:ext cx="30163" cy="28575"/>
          </a:xfrm>
          <a:custGeom>
            <a:avLst/>
            <a:gdLst>
              <a:gd name="T0" fmla="*/ 2147483647 w 18"/>
              <a:gd name="T1" fmla="*/ 2147483647 h 16"/>
              <a:gd name="T2" fmla="*/ 2147483647 w 18"/>
              <a:gd name="T3" fmla="*/ 2147483647 h 16"/>
              <a:gd name="T4" fmla="*/ 2147483647 w 18"/>
              <a:gd name="T5" fmla="*/ 2147483647 h 16"/>
              <a:gd name="T6" fmla="*/ 2147483647 w 18"/>
              <a:gd name="T7" fmla="*/ 2147483647 h 16"/>
              <a:gd name="T8" fmla="*/ 2147483647 w 18"/>
              <a:gd name="T9" fmla="*/ 2147483647 h 16"/>
              <a:gd name="T10" fmla="*/ 0 w 18"/>
              <a:gd name="T11" fmla="*/ 2147483647 h 16"/>
              <a:gd name="T12" fmla="*/ 0 w 18"/>
              <a:gd name="T13" fmla="*/ 2147483647 h 16"/>
              <a:gd name="T14" fmla="*/ 0 w 18"/>
              <a:gd name="T15" fmla="*/ 2147483647 h 16"/>
              <a:gd name="T16" fmla="*/ 2147483647 w 18"/>
              <a:gd name="T17" fmla="*/ 0 h 16"/>
              <a:gd name="T18" fmla="*/ 2147483647 w 18"/>
              <a:gd name="T19" fmla="*/ 0 h 16"/>
              <a:gd name="T20" fmla="*/ 2147483647 w 18"/>
              <a:gd name="T21" fmla="*/ 0 h 16"/>
              <a:gd name="T22" fmla="*/ 2147483647 w 18"/>
              <a:gd name="T23" fmla="*/ 2147483647 h 16"/>
              <a:gd name="T24" fmla="*/ 2147483647 w 18"/>
              <a:gd name="T25" fmla="*/ 2147483647 h 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8"/>
              <a:gd name="T40" fmla="*/ 0 h 16"/>
              <a:gd name="T41" fmla="*/ 18 w 18"/>
              <a:gd name="T42" fmla="*/ 16 h 1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8" h="16">
                <a:moveTo>
                  <a:pt x="18" y="7"/>
                </a:moveTo>
                <a:lnTo>
                  <a:pt x="18" y="11"/>
                </a:lnTo>
                <a:lnTo>
                  <a:pt x="15" y="14"/>
                </a:lnTo>
                <a:lnTo>
                  <a:pt x="8" y="16"/>
                </a:lnTo>
                <a:lnTo>
                  <a:pt x="5" y="14"/>
                </a:lnTo>
                <a:lnTo>
                  <a:pt x="0" y="11"/>
                </a:lnTo>
                <a:lnTo>
                  <a:pt x="0" y="7"/>
                </a:lnTo>
                <a:lnTo>
                  <a:pt x="0" y="4"/>
                </a:lnTo>
                <a:lnTo>
                  <a:pt x="5" y="0"/>
                </a:lnTo>
                <a:lnTo>
                  <a:pt x="8" y="0"/>
                </a:lnTo>
                <a:lnTo>
                  <a:pt x="15" y="0"/>
                </a:lnTo>
                <a:lnTo>
                  <a:pt x="18" y="4"/>
                </a:lnTo>
                <a:lnTo>
                  <a:pt x="18" y="7"/>
                </a:lnTo>
                <a:close/>
              </a:path>
            </a:pathLst>
          </a:custGeom>
          <a:solidFill>
            <a:srgbClr val="FFFFFF"/>
          </a:solidFill>
          <a:ln w="9525">
            <a:noFill/>
            <a:round/>
            <a:headEnd/>
            <a:tailEnd/>
          </a:ln>
        </p:spPr>
        <p:txBody>
          <a:bodyPr/>
          <a:lstStyle/>
          <a:p>
            <a:endParaRPr lang="en-US">
              <a:solidFill>
                <a:srgbClr val="FFFF00"/>
              </a:solidFill>
              <a:latin typeface="+mj-lt"/>
            </a:endParaRPr>
          </a:p>
        </p:txBody>
      </p:sp>
      <p:sp>
        <p:nvSpPr>
          <p:cNvPr id="5160" name="Freeform 41"/>
          <p:cNvSpPr>
            <a:spLocks/>
          </p:cNvSpPr>
          <p:nvPr/>
        </p:nvSpPr>
        <p:spPr bwMode="auto">
          <a:xfrm>
            <a:off x="6921501" y="5688012"/>
            <a:ext cx="22225" cy="28575"/>
          </a:xfrm>
          <a:custGeom>
            <a:avLst/>
            <a:gdLst>
              <a:gd name="T0" fmla="*/ 2147483647 w 14"/>
              <a:gd name="T1" fmla="*/ 2147483647 h 17"/>
              <a:gd name="T2" fmla="*/ 2147483647 w 14"/>
              <a:gd name="T3" fmla="*/ 2147483647 h 17"/>
              <a:gd name="T4" fmla="*/ 2147483647 w 14"/>
              <a:gd name="T5" fmla="*/ 2147483647 h 17"/>
              <a:gd name="T6" fmla="*/ 0 w 14"/>
              <a:gd name="T7" fmla="*/ 2147483647 h 17"/>
              <a:gd name="T8" fmla="*/ 2147483647 w 14"/>
              <a:gd name="T9" fmla="*/ 0 h 17"/>
              <a:gd name="T10" fmla="*/ 2147483647 w 14"/>
              <a:gd name="T11" fmla="*/ 0 h 17"/>
              <a:gd name="T12" fmla="*/ 2147483647 w 14"/>
              <a:gd name="T13" fmla="*/ 2147483647 h 17"/>
              <a:gd name="T14" fmla="*/ 0 60000 65536"/>
              <a:gd name="T15" fmla="*/ 0 60000 65536"/>
              <a:gd name="T16" fmla="*/ 0 60000 65536"/>
              <a:gd name="T17" fmla="*/ 0 60000 65536"/>
              <a:gd name="T18" fmla="*/ 0 60000 65536"/>
              <a:gd name="T19" fmla="*/ 0 60000 65536"/>
              <a:gd name="T20" fmla="*/ 0 60000 65536"/>
              <a:gd name="T21" fmla="*/ 0 w 14"/>
              <a:gd name="T22" fmla="*/ 0 h 17"/>
              <a:gd name="T23" fmla="*/ 14 w 14"/>
              <a:gd name="T24" fmla="*/ 17 h 1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4" h="17">
                <a:moveTo>
                  <a:pt x="14" y="7"/>
                </a:moveTo>
                <a:lnTo>
                  <a:pt x="12" y="17"/>
                </a:lnTo>
                <a:lnTo>
                  <a:pt x="2" y="17"/>
                </a:lnTo>
                <a:lnTo>
                  <a:pt x="0" y="7"/>
                </a:lnTo>
                <a:lnTo>
                  <a:pt x="2" y="0"/>
                </a:lnTo>
                <a:lnTo>
                  <a:pt x="12" y="0"/>
                </a:lnTo>
                <a:lnTo>
                  <a:pt x="14" y="7"/>
                </a:lnTo>
                <a:close/>
              </a:path>
            </a:pathLst>
          </a:custGeom>
          <a:solidFill>
            <a:srgbClr val="000000"/>
          </a:solidFill>
          <a:ln w="9525">
            <a:noFill/>
            <a:round/>
            <a:headEnd/>
            <a:tailEnd/>
          </a:ln>
        </p:spPr>
        <p:txBody>
          <a:bodyPr/>
          <a:lstStyle/>
          <a:p>
            <a:endParaRPr lang="en-US">
              <a:solidFill>
                <a:srgbClr val="FFFF00"/>
              </a:solidFill>
              <a:latin typeface="+mj-lt"/>
            </a:endParaRPr>
          </a:p>
        </p:txBody>
      </p:sp>
      <p:sp>
        <p:nvSpPr>
          <p:cNvPr id="5161" name="Rectangle 42"/>
          <p:cNvSpPr>
            <a:spLocks noChangeArrowheads="1"/>
          </p:cNvSpPr>
          <p:nvPr/>
        </p:nvSpPr>
        <p:spPr bwMode="auto">
          <a:xfrm>
            <a:off x="6916738" y="5529262"/>
            <a:ext cx="517525" cy="174625"/>
          </a:xfrm>
          <a:prstGeom prst="rect">
            <a:avLst/>
          </a:prstGeom>
          <a:noFill/>
          <a:ln w="9525">
            <a:noFill/>
            <a:miter lim="800000"/>
            <a:headEnd/>
            <a:tailEnd/>
          </a:ln>
        </p:spPr>
        <p:txBody>
          <a:bodyPr/>
          <a:lstStyle/>
          <a:p>
            <a:endParaRPr lang="es-CR" b="1">
              <a:solidFill>
                <a:srgbClr val="FFFF00"/>
              </a:solidFill>
              <a:latin typeface="+mj-lt"/>
            </a:endParaRPr>
          </a:p>
        </p:txBody>
      </p:sp>
      <p:sp>
        <p:nvSpPr>
          <p:cNvPr id="5162" name="Rectangle 43"/>
          <p:cNvSpPr>
            <a:spLocks noChangeArrowheads="1"/>
          </p:cNvSpPr>
          <p:nvPr/>
        </p:nvSpPr>
        <p:spPr bwMode="auto">
          <a:xfrm>
            <a:off x="6916738" y="5534025"/>
            <a:ext cx="466474" cy="138499"/>
          </a:xfrm>
          <a:prstGeom prst="rect">
            <a:avLst/>
          </a:prstGeom>
          <a:noFill/>
          <a:ln w="9525">
            <a:noFill/>
            <a:miter lim="800000"/>
            <a:headEnd/>
            <a:tailEnd/>
          </a:ln>
        </p:spPr>
        <p:txBody>
          <a:bodyPr wrap="none" lIns="0" tIns="0" rIns="0" bIns="0">
            <a:spAutoFit/>
          </a:bodyPr>
          <a:lstStyle/>
          <a:p>
            <a:r>
              <a:rPr lang="es-ES_tradnl" sz="900" b="1" dirty="0">
                <a:solidFill>
                  <a:srgbClr val="000000"/>
                </a:solidFill>
                <a:latin typeface="+mj-lt"/>
              </a:rPr>
              <a:t>Panamá</a:t>
            </a:r>
            <a:endParaRPr lang="es-ES_tradnl" b="1" dirty="0">
              <a:solidFill>
                <a:srgbClr val="000000"/>
              </a:solidFill>
              <a:latin typeface="+mj-lt"/>
            </a:endParaRPr>
          </a:p>
        </p:txBody>
      </p:sp>
      <p:sp>
        <p:nvSpPr>
          <p:cNvPr id="5163" name="Rectangle 46"/>
          <p:cNvSpPr>
            <a:spLocks noChangeArrowheads="1"/>
          </p:cNvSpPr>
          <p:nvPr/>
        </p:nvSpPr>
        <p:spPr bwMode="auto">
          <a:xfrm>
            <a:off x="354013" y="2330450"/>
            <a:ext cx="663575" cy="138112"/>
          </a:xfrm>
          <a:prstGeom prst="rect">
            <a:avLst/>
          </a:prstGeom>
          <a:noFill/>
          <a:ln w="9525" algn="ctr">
            <a:noFill/>
            <a:miter lim="800000"/>
            <a:headEnd/>
            <a:tailEnd/>
          </a:ln>
        </p:spPr>
        <p:txBody>
          <a:bodyPr lIns="0" tIns="0" rIns="0" bIns="0">
            <a:spAutoFit/>
          </a:bodyPr>
          <a:lstStyle/>
          <a:p>
            <a:pPr algn="ctr"/>
            <a:r>
              <a:rPr lang="es-ES_tradnl" sz="900" b="1" dirty="0" err="1">
                <a:solidFill>
                  <a:srgbClr val="000000"/>
                </a:solidFill>
                <a:latin typeface="+mj-lt"/>
              </a:rPr>
              <a:t>Aguacapa</a:t>
            </a:r>
            <a:endParaRPr lang="es-ES_tradnl" sz="900" b="1" dirty="0">
              <a:solidFill>
                <a:srgbClr val="000000"/>
              </a:solidFill>
              <a:latin typeface="+mj-lt"/>
            </a:endParaRPr>
          </a:p>
        </p:txBody>
      </p:sp>
      <p:sp>
        <p:nvSpPr>
          <p:cNvPr id="5164" name="Rectangle 47"/>
          <p:cNvSpPr>
            <a:spLocks noChangeArrowheads="1"/>
          </p:cNvSpPr>
          <p:nvPr/>
        </p:nvSpPr>
        <p:spPr bwMode="auto">
          <a:xfrm>
            <a:off x="1825626" y="2619375"/>
            <a:ext cx="431800" cy="169862"/>
          </a:xfrm>
          <a:prstGeom prst="rect">
            <a:avLst/>
          </a:prstGeom>
          <a:noFill/>
          <a:ln w="9525">
            <a:noFill/>
            <a:miter lim="800000"/>
            <a:headEnd/>
            <a:tailEnd/>
          </a:ln>
        </p:spPr>
        <p:txBody>
          <a:bodyPr/>
          <a:lstStyle/>
          <a:p>
            <a:endParaRPr lang="es-CR" b="1">
              <a:solidFill>
                <a:srgbClr val="FFFF00"/>
              </a:solidFill>
              <a:latin typeface="+mj-lt"/>
            </a:endParaRPr>
          </a:p>
        </p:txBody>
      </p:sp>
      <p:sp>
        <p:nvSpPr>
          <p:cNvPr id="5165" name="Rectangle 48"/>
          <p:cNvSpPr>
            <a:spLocks noChangeArrowheads="1"/>
          </p:cNvSpPr>
          <p:nvPr/>
        </p:nvSpPr>
        <p:spPr bwMode="auto">
          <a:xfrm>
            <a:off x="1704182" y="2570807"/>
            <a:ext cx="608012" cy="138113"/>
          </a:xfrm>
          <a:prstGeom prst="rect">
            <a:avLst/>
          </a:prstGeom>
          <a:noFill/>
          <a:ln w="9525" algn="ctr">
            <a:noFill/>
            <a:miter lim="800000"/>
            <a:headEnd/>
            <a:tailEnd/>
          </a:ln>
        </p:spPr>
        <p:txBody>
          <a:bodyPr lIns="0" tIns="0" rIns="0" bIns="0">
            <a:spAutoFit/>
          </a:bodyPr>
          <a:lstStyle/>
          <a:p>
            <a:pPr algn="ctr"/>
            <a:r>
              <a:rPr lang="es-ES_tradnl" sz="900" b="1" dirty="0" err="1">
                <a:solidFill>
                  <a:srgbClr val="000000"/>
                </a:solidFill>
                <a:latin typeface="+mj-lt"/>
              </a:rPr>
              <a:t>Nejapa</a:t>
            </a:r>
            <a:endParaRPr lang="es-ES_tradnl" sz="900" b="1" dirty="0">
              <a:solidFill>
                <a:srgbClr val="000000"/>
              </a:solidFill>
              <a:latin typeface="+mj-lt"/>
            </a:endParaRPr>
          </a:p>
        </p:txBody>
      </p:sp>
      <p:sp>
        <p:nvSpPr>
          <p:cNvPr id="5166" name="Rectangle 49"/>
          <p:cNvSpPr>
            <a:spLocks noChangeArrowheads="1"/>
          </p:cNvSpPr>
          <p:nvPr/>
        </p:nvSpPr>
        <p:spPr bwMode="auto">
          <a:xfrm>
            <a:off x="617538" y="2054225"/>
            <a:ext cx="727075" cy="150812"/>
          </a:xfrm>
          <a:prstGeom prst="rect">
            <a:avLst/>
          </a:prstGeom>
          <a:noFill/>
          <a:ln w="9525">
            <a:noFill/>
            <a:miter lim="800000"/>
            <a:headEnd/>
            <a:tailEnd/>
          </a:ln>
        </p:spPr>
        <p:txBody>
          <a:bodyPr/>
          <a:lstStyle/>
          <a:p>
            <a:endParaRPr lang="es-CR" b="1">
              <a:solidFill>
                <a:srgbClr val="FFFF00"/>
              </a:solidFill>
              <a:latin typeface="+mj-lt"/>
            </a:endParaRPr>
          </a:p>
        </p:txBody>
      </p:sp>
      <p:sp>
        <p:nvSpPr>
          <p:cNvPr id="5167" name="Rectangle 50"/>
          <p:cNvSpPr>
            <a:spLocks noChangeArrowheads="1"/>
          </p:cNvSpPr>
          <p:nvPr/>
        </p:nvSpPr>
        <p:spPr bwMode="auto">
          <a:xfrm>
            <a:off x="3884613" y="4608512"/>
            <a:ext cx="398463" cy="223838"/>
          </a:xfrm>
          <a:prstGeom prst="rect">
            <a:avLst/>
          </a:prstGeom>
          <a:noFill/>
          <a:ln w="9525">
            <a:noFill/>
            <a:miter lim="800000"/>
            <a:headEnd/>
            <a:tailEnd/>
          </a:ln>
        </p:spPr>
        <p:txBody>
          <a:bodyPr/>
          <a:lstStyle/>
          <a:p>
            <a:endParaRPr lang="es-CR" b="1">
              <a:solidFill>
                <a:srgbClr val="FFFF00"/>
              </a:solidFill>
              <a:latin typeface="+mj-lt"/>
            </a:endParaRPr>
          </a:p>
        </p:txBody>
      </p:sp>
      <p:sp>
        <p:nvSpPr>
          <p:cNvPr id="5168" name="Rectangle 51"/>
          <p:cNvSpPr>
            <a:spLocks noChangeArrowheads="1"/>
          </p:cNvSpPr>
          <p:nvPr/>
        </p:nvSpPr>
        <p:spPr bwMode="auto">
          <a:xfrm>
            <a:off x="4003676" y="4781550"/>
            <a:ext cx="557212" cy="138112"/>
          </a:xfrm>
          <a:prstGeom prst="rect">
            <a:avLst/>
          </a:prstGeom>
          <a:noFill/>
          <a:ln w="9525" algn="ctr">
            <a:noFill/>
            <a:miter lim="800000"/>
            <a:headEnd/>
            <a:tailEnd/>
          </a:ln>
        </p:spPr>
        <p:txBody>
          <a:bodyPr lIns="0" tIns="0" rIns="0" bIns="0">
            <a:spAutoFit/>
          </a:bodyPr>
          <a:lstStyle/>
          <a:p>
            <a:pPr algn="ctr"/>
            <a:r>
              <a:rPr lang="es-ES_tradnl" sz="900" b="1" dirty="0">
                <a:solidFill>
                  <a:srgbClr val="000000"/>
                </a:solidFill>
                <a:latin typeface="+mj-lt"/>
              </a:rPr>
              <a:t>Cañas</a:t>
            </a:r>
          </a:p>
        </p:txBody>
      </p:sp>
      <p:sp>
        <p:nvSpPr>
          <p:cNvPr id="5169" name="Rectangle 52"/>
          <p:cNvSpPr>
            <a:spLocks noChangeArrowheads="1"/>
          </p:cNvSpPr>
          <p:nvPr/>
        </p:nvSpPr>
        <p:spPr bwMode="auto">
          <a:xfrm>
            <a:off x="2486026" y="3860800"/>
            <a:ext cx="623887" cy="241300"/>
          </a:xfrm>
          <a:prstGeom prst="rect">
            <a:avLst/>
          </a:prstGeom>
          <a:noFill/>
          <a:ln w="9525">
            <a:noFill/>
            <a:miter lim="800000"/>
            <a:headEnd/>
            <a:tailEnd/>
          </a:ln>
        </p:spPr>
        <p:txBody>
          <a:bodyPr/>
          <a:lstStyle/>
          <a:p>
            <a:endParaRPr lang="es-CR" b="1">
              <a:solidFill>
                <a:srgbClr val="FFFF00"/>
              </a:solidFill>
              <a:latin typeface="+mj-lt"/>
            </a:endParaRPr>
          </a:p>
        </p:txBody>
      </p:sp>
      <p:sp>
        <p:nvSpPr>
          <p:cNvPr id="5171" name="Rectangle 54"/>
          <p:cNvSpPr>
            <a:spLocks noChangeArrowheads="1"/>
          </p:cNvSpPr>
          <p:nvPr/>
        </p:nvSpPr>
        <p:spPr bwMode="auto">
          <a:xfrm>
            <a:off x="4546601" y="5105400"/>
            <a:ext cx="425450" cy="166687"/>
          </a:xfrm>
          <a:prstGeom prst="rect">
            <a:avLst/>
          </a:prstGeom>
          <a:noFill/>
          <a:ln w="9525">
            <a:noFill/>
            <a:miter lim="800000"/>
            <a:headEnd/>
            <a:tailEnd/>
          </a:ln>
        </p:spPr>
        <p:txBody>
          <a:bodyPr/>
          <a:lstStyle/>
          <a:p>
            <a:endParaRPr lang="es-CR" b="1">
              <a:solidFill>
                <a:srgbClr val="FFFF00"/>
              </a:solidFill>
              <a:latin typeface="+mj-lt"/>
            </a:endParaRPr>
          </a:p>
        </p:txBody>
      </p:sp>
      <p:sp>
        <p:nvSpPr>
          <p:cNvPr id="5172" name="Rectangle 55"/>
          <p:cNvSpPr>
            <a:spLocks noChangeArrowheads="1"/>
          </p:cNvSpPr>
          <p:nvPr/>
        </p:nvSpPr>
        <p:spPr bwMode="auto">
          <a:xfrm>
            <a:off x="4289426" y="5210175"/>
            <a:ext cx="715962" cy="138112"/>
          </a:xfrm>
          <a:prstGeom prst="rect">
            <a:avLst/>
          </a:prstGeom>
          <a:noFill/>
          <a:ln w="9525" algn="ctr">
            <a:noFill/>
            <a:miter lim="800000"/>
            <a:headEnd/>
            <a:tailEnd/>
          </a:ln>
        </p:spPr>
        <p:txBody>
          <a:bodyPr lIns="0" tIns="0" rIns="0" bIns="0">
            <a:spAutoFit/>
          </a:bodyPr>
          <a:lstStyle/>
          <a:p>
            <a:pPr algn="ctr"/>
            <a:r>
              <a:rPr lang="es-ES_tradnl" sz="900" b="1" dirty="0">
                <a:solidFill>
                  <a:srgbClr val="000000"/>
                </a:solidFill>
                <a:latin typeface="+mj-lt"/>
              </a:rPr>
              <a:t>Parrita</a:t>
            </a:r>
          </a:p>
        </p:txBody>
      </p:sp>
      <p:sp>
        <p:nvSpPr>
          <p:cNvPr id="5173" name="Rectangle 56"/>
          <p:cNvSpPr>
            <a:spLocks noChangeArrowheads="1"/>
          </p:cNvSpPr>
          <p:nvPr/>
        </p:nvSpPr>
        <p:spPr bwMode="auto">
          <a:xfrm>
            <a:off x="2895601" y="2867025"/>
            <a:ext cx="458787" cy="212725"/>
          </a:xfrm>
          <a:prstGeom prst="rect">
            <a:avLst/>
          </a:prstGeom>
          <a:noFill/>
          <a:ln w="9525">
            <a:noFill/>
            <a:miter lim="800000"/>
            <a:headEnd/>
            <a:tailEnd/>
          </a:ln>
        </p:spPr>
        <p:txBody>
          <a:bodyPr/>
          <a:lstStyle/>
          <a:p>
            <a:endParaRPr lang="es-CR" b="1">
              <a:solidFill>
                <a:srgbClr val="FFFF00"/>
              </a:solidFill>
              <a:latin typeface="+mj-lt"/>
            </a:endParaRPr>
          </a:p>
        </p:txBody>
      </p:sp>
      <p:sp>
        <p:nvSpPr>
          <p:cNvPr id="5174" name="Rectangle 57"/>
          <p:cNvSpPr>
            <a:spLocks noChangeArrowheads="1"/>
          </p:cNvSpPr>
          <p:nvPr/>
        </p:nvSpPr>
        <p:spPr bwMode="auto">
          <a:xfrm>
            <a:off x="2828926" y="2870200"/>
            <a:ext cx="884237" cy="138112"/>
          </a:xfrm>
          <a:prstGeom prst="rect">
            <a:avLst/>
          </a:prstGeom>
          <a:noFill/>
          <a:ln w="9525" algn="ctr">
            <a:noFill/>
            <a:miter lim="800000"/>
            <a:headEnd/>
            <a:tailEnd/>
          </a:ln>
        </p:spPr>
        <p:txBody>
          <a:bodyPr lIns="0" tIns="0" rIns="0" bIns="0">
            <a:spAutoFit/>
          </a:bodyPr>
          <a:lstStyle/>
          <a:p>
            <a:pPr algn="ctr"/>
            <a:r>
              <a:rPr lang="es-ES_tradnl" sz="900" b="1" dirty="0" err="1">
                <a:solidFill>
                  <a:srgbClr val="000000"/>
                </a:solidFill>
                <a:latin typeface="+mj-lt"/>
              </a:rPr>
              <a:t>Aguacaliente</a:t>
            </a:r>
            <a:endParaRPr lang="es-ES_tradnl" sz="900" b="1" dirty="0">
              <a:solidFill>
                <a:srgbClr val="000000"/>
              </a:solidFill>
              <a:latin typeface="+mj-lt"/>
            </a:endParaRPr>
          </a:p>
        </p:txBody>
      </p:sp>
      <p:sp>
        <p:nvSpPr>
          <p:cNvPr id="5175" name="Rectangle 58"/>
          <p:cNvSpPr>
            <a:spLocks noChangeArrowheads="1"/>
          </p:cNvSpPr>
          <p:nvPr/>
        </p:nvSpPr>
        <p:spPr bwMode="auto">
          <a:xfrm>
            <a:off x="4814888" y="5557837"/>
            <a:ext cx="546100" cy="150813"/>
          </a:xfrm>
          <a:prstGeom prst="rect">
            <a:avLst/>
          </a:prstGeom>
          <a:noFill/>
          <a:ln w="9525">
            <a:noFill/>
            <a:miter lim="800000"/>
            <a:headEnd/>
            <a:tailEnd/>
          </a:ln>
        </p:spPr>
        <p:txBody>
          <a:bodyPr/>
          <a:lstStyle/>
          <a:p>
            <a:endParaRPr lang="es-CR" b="1">
              <a:solidFill>
                <a:srgbClr val="FFFF00"/>
              </a:solidFill>
              <a:latin typeface="+mj-lt"/>
            </a:endParaRPr>
          </a:p>
        </p:txBody>
      </p:sp>
      <p:sp>
        <p:nvSpPr>
          <p:cNvPr id="5176" name="Rectangle 59"/>
          <p:cNvSpPr>
            <a:spLocks noChangeArrowheads="1"/>
          </p:cNvSpPr>
          <p:nvPr/>
        </p:nvSpPr>
        <p:spPr bwMode="auto">
          <a:xfrm>
            <a:off x="5610226" y="5764212"/>
            <a:ext cx="530225" cy="236538"/>
          </a:xfrm>
          <a:prstGeom prst="rect">
            <a:avLst/>
          </a:prstGeom>
          <a:noFill/>
          <a:ln w="9525">
            <a:noFill/>
            <a:miter lim="800000"/>
            <a:headEnd/>
            <a:tailEnd/>
          </a:ln>
        </p:spPr>
        <p:txBody>
          <a:bodyPr/>
          <a:lstStyle/>
          <a:p>
            <a:endParaRPr lang="es-CR" b="1">
              <a:solidFill>
                <a:srgbClr val="FFFF00"/>
              </a:solidFill>
              <a:latin typeface="+mj-lt"/>
            </a:endParaRPr>
          </a:p>
        </p:txBody>
      </p:sp>
      <p:sp>
        <p:nvSpPr>
          <p:cNvPr id="5177" name="Rectangle 60"/>
          <p:cNvSpPr>
            <a:spLocks noChangeArrowheads="1"/>
          </p:cNvSpPr>
          <p:nvPr/>
        </p:nvSpPr>
        <p:spPr bwMode="auto">
          <a:xfrm>
            <a:off x="5470526" y="5786437"/>
            <a:ext cx="788987" cy="138113"/>
          </a:xfrm>
          <a:prstGeom prst="rect">
            <a:avLst/>
          </a:prstGeom>
          <a:noFill/>
          <a:ln w="9525" algn="ctr">
            <a:noFill/>
            <a:miter lim="800000"/>
            <a:headEnd/>
            <a:tailEnd/>
          </a:ln>
        </p:spPr>
        <p:txBody>
          <a:bodyPr lIns="0" tIns="0" rIns="0" bIns="0">
            <a:spAutoFit/>
          </a:bodyPr>
          <a:lstStyle/>
          <a:p>
            <a:pPr algn="ctr"/>
            <a:r>
              <a:rPr lang="es-ES_tradnl" sz="900" b="1" dirty="0" err="1">
                <a:solidFill>
                  <a:srgbClr val="000000"/>
                </a:solidFill>
                <a:latin typeface="+mj-lt"/>
              </a:rPr>
              <a:t>Veladero</a:t>
            </a:r>
            <a:endParaRPr lang="es-ES_tradnl" sz="900" b="1" dirty="0">
              <a:solidFill>
                <a:srgbClr val="000000"/>
              </a:solidFill>
              <a:latin typeface="+mj-lt"/>
            </a:endParaRPr>
          </a:p>
        </p:txBody>
      </p:sp>
      <p:sp>
        <p:nvSpPr>
          <p:cNvPr id="5178" name="Rectangle 61"/>
          <p:cNvSpPr>
            <a:spLocks noChangeArrowheads="1"/>
          </p:cNvSpPr>
          <p:nvPr/>
        </p:nvSpPr>
        <p:spPr bwMode="auto">
          <a:xfrm>
            <a:off x="2571751" y="2222500"/>
            <a:ext cx="365125" cy="173037"/>
          </a:xfrm>
          <a:prstGeom prst="rect">
            <a:avLst/>
          </a:prstGeom>
          <a:noFill/>
          <a:ln w="9525">
            <a:noFill/>
            <a:miter lim="800000"/>
            <a:headEnd/>
            <a:tailEnd/>
          </a:ln>
        </p:spPr>
        <p:txBody>
          <a:bodyPr/>
          <a:lstStyle/>
          <a:p>
            <a:endParaRPr lang="es-CR" b="1">
              <a:solidFill>
                <a:srgbClr val="FFFF00"/>
              </a:solidFill>
              <a:latin typeface="+mj-lt"/>
            </a:endParaRPr>
          </a:p>
        </p:txBody>
      </p:sp>
      <p:sp>
        <p:nvSpPr>
          <p:cNvPr id="5179" name="Rectangle 62"/>
          <p:cNvSpPr>
            <a:spLocks noChangeArrowheads="1"/>
          </p:cNvSpPr>
          <p:nvPr/>
        </p:nvSpPr>
        <p:spPr bwMode="auto">
          <a:xfrm>
            <a:off x="2513013" y="2054225"/>
            <a:ext cx="528638" cy="107950"/>
          </a:xfrm>
          <a:prstGeom prst="rect">
            <a:avLst/>
          </a:prstGeom>
          <a:noFill/>
          <a:ln w="9525" algn="ctr">
            <a:noFill/>
            <a:miter lim="800000"/>
            <a:headEnd/>
            <a:tailEnd/>
          </a:ln>
        </p:spPr>
        <p:txBody>
          <a:bodyPr lIns="0" tIns="0" rIns="0" bIns="0">
            <a:spAutoFit/>
          </a:bodyPr>
          <a:lstStyle/>
          <a:p>
            <a:pPr algn="ctr"/>
            <a:r>
              <a:rPr lang="es-ES_tradnl" sz="700" b="1" dirty="0">
                <a:solidFill>
                  <a:srgbClr val="000000"/>
                </a:solidFill>
                <a:latin typeface="+mj-lt"/>
              </a:rPr>
              <a:t>Cajón</a:t>
            </a:r>
          </a:p>
        </p:txBody>
      </p:sp>
      <p:sp>
        <p:nvSpPr>
          <p:cNvPr id="5180" name="Rectangle 64"/>
          <p:cNvSpPr>
            <a:spLocks noChangeArrowheads="1"/>
          </p:cNvSpPr>
          <p:nvPr/>
        </p:nvSpPr>
        <p:spPr bwMode="auto">
          <a:xfrm>
            <a:off x="2139157" y="1759763"/>
            <a:ext cx="957262" cy="276999"/>
          </a:xfrm>
          <a:prstGeom prst="rect">
            <a:avLst/>
          </a:prstGeom>
          <a:noFill/>
          <a:ln w="9525" algn="ctr">
            <a:noFill/>
            <a:miter lim="800000"/>
            <a:headEnd/>
            <a:tailEnd/>
          </a:ln>
        </p:spPr>
        <p:txBody>
          <a:bodyPr lIns="0" tIns="0" rIns="0" bIns="0">
            <a:spAutoFit/>
          </a:bodyPr>
          <a:lstStyle/>
          <a:p>
            <a:pPr algn="ctr"/>
            <a:r>
              <a:rPr lang="es-ES_tradnl" sz="900" b="1" dirty="0">
                <a:solidFill>
                  <a:srgbClr val="000000"/>
                </a:solidFill>
                <a:latin typeface="+mj-lt"/>
              </a:rPr>
              <a:t>San Buenaventura</a:t>
            </a:r>
          </a:p>
        </p:txBody>
      </p:sp>
      <p:sp>
        <p:nvSpPr>
          <p:cNvPr id="5181" name="Rectangle 65"/>
          <p:cNvSpPr>
            <a:spLocks noChangeArrowheads="1"/>
          </p:cNvSpPr>
          <p:nvPr/>
        </p:nvSpPr>
        <p:spPr bwMode="auto">
          <a:xfrm>
            <a:off x="1509713" y="1703387"/>
            <a:ext cx="561975" cy="161925"/>
          </a:xfrm>
          <a:prstGeom prst="rect">
            <a:avLst/>
          </a:prstGeom>
          <a:noFill/>
          <a:ln w="9525">
            <a:noFill/>
            <a:miter lim="800000"/>
            <a:headEnd/>
            <a:tailEnd/>
          </a:ln>
        </p:spPr>
        <p:txBody>
          <a:bodyPr/>
          <a:lstStyle/>
          <a:p>
            <a:endParaRPr lang="es-CR" b="1">
              <a:solidFill>
                <a:srgbClr val="FFFF00"/>
              </a:solidFill>
              <a:latin typeface="+mj-lt"/>
            </a:endParaRPr>
          </a:p>
        </p:txBody>
      </p:sp>
      <p:sp>
        <p:nvSpPr>
          <p:cNvPr id="5182" name="Rectangle 66"/>
          <p:cNvSpPr>
            <a:spLocks noChangeArrowheads="1"/>
          </p:cNvSpPr>
          <p:nvPr/>
        </p:nvSpPr>
        <p:spPr bwMode="auto">
          <a:xfrm>
            <a:off x="1555751" y="1816100"/>
            <a:ext cx="623887" cy="138112"/>
          </a:xfrm>
          <a:prstGeom prst="rect">
            <a:avLst/>
          </a:prstGeom>
          <a:noFill/>
          <a:ln w="9525" algn="ctr">
            <a:noFill/>
            <a:miter lim="800000"/>
            <a:headEnd/>
            <a:tailEnd/>
          </a:ln>
        </p:spPr>
        <p:txBody>
          <a:bodyPr lIns="0" tIns="0" rIns="0" bIns="0">
            <a:spAutoFit/>
          </a:bodyPr>
          <a:lstStyle/>
          <a:p>
            <a:pPr algn="ctr"/>
            <a:r>
              <a:rPr lang="es-ES_tradnl" sz="900" b="1" dirty="0" err="1">
                <a:solidFill>
                  <a:srgbClr val="000000"/>
                </a:solidFill>
                <a:latin typeface="+mj-lt"/>
              </a:rPr>
              <a:t>Panaluya</a:t>
            </a:r>
            <a:endParaRPr lang="es-ES_tradnl" sz="900" b="1" dirty="0">
              <a:solidFill>
                <a:srgbClr val="000000"/>
              </a:solidFill>
              <a:latin typeface="+mj-lt"/>
            </a:endParaRPr>
          </a:p>
        </p:txBody>
      </p:sp>
      <p:sp>
        <p:nvSpPr>
          <p:cNvPr id="5183" name="Rectangle 67"/>
          <p:cNvSpPr>
            <a:spLocks noChangeArrowheads="1"/>
          </p:cNvSpPr>
          <p:nvPr/>
        </p:nvSpPr>
        <p:spPr bwMode="auto">
          <a:xfrm>
            <a:off x="1992313" y="2951162"/>
            <a:ext cx="639763" cy="193675"/>
          </a:xfrm>
          <a:prstGeom prst="rect">
            <a:avLst/>
          </a:prstGeom>
          <a:noFill/>
          <a:ln w="9525">
            <a:noFill/>
            <a:miter lim="800000"/>
            <a:headEnd/>
            <a:tailEnd/>
          </a:ln>
        </p:spPr>
        <p:txBody>
          <a:bodyPr/>
          <a:lstStyle/>
          <a:p>
            <a:endParaRPr lang="es-CR" b="1">
              <a:solidFill>
                <a:srgbClr val="FFFF00"/>
              </a:solidFill>
              <a:latin typeface="+mj-lt"/>
            </a:endParaRPr>
          </a:p>
        </p:txBody>
      </p:sp>
      <p:sp>
        <p:nvSpPr>
          <p:cNvPr id="5184" name="Rectangle 68"/>
          <p:cNvSpPr>
            <a:spLocks noChangeArrowheads="1"/>
          </p:cNvSpPr>
          <p:nvPr/>
        </p:nvSpPr>
        <p:spPr bwMode="auto">
          <a:xfrm>
            <a:off x="1087438" y="2703512"/>
            <a:ext cx="700088" cy="231775"/>
          </a:xfrm>
          <a:prstGeom prst="rect">
            <a:avLst/>
          </a:prstGeom>
          <a:noFill/>
          <a:ln w="9525">
            <a:noFill/>
            <a:miter lim="800000"/>
            <a:headEnd/>
            <a:tailEnd/>
          </a:ln>
        </p:spPr>
        <p:txBody>
          <a:bodyPr/>
          <a:lstStyle/>
          <a:p>
            <a:endParaRPr lang="es-CR" b="1">
              <a:solidFill>
                <a:srgbClr val="FFFF00"/>
              </a:solidFill>
              <a:latin typeface="+mj-lt"/>
            </a:endParaRPr>
          </a:p>
        </p:txBody>
      </p:sp>
      <p:sp>
        <p:nvSpPr>
          <p:cNvPr id="5185" name="Rectangle 69"/>
          <p:cNvSpPr>
            <a:spLocks noChangeArrowheads="1"/>
          </p:cNvSpPr>
          <p:nvPr/>
        </p:nvSpPr>
        <p:spPr bwMode="auto">
          <a:xfrm>
            <a:off x="690563" y="2662237"/>
            <a:ext cx="939800" cy="138113"/>
          </a:xfrm>
          <a:prstGeom prst="rect">
            <a:avLst/>
          </a:prstGeom>
          <a:noFill/>
          <a:ln w="9525" algn="ctr">
            <a:noFill/>
            <a:miter lim="800000"/>
            <a:headEnd/>
            <a:tailEnd/>
          </a:ln>
        </p:spPr>
        <p:txBody>
          <a:bodyPr lIns="0" tIns="0" rIns="0" bIns="0">
            <a:spAutoFit/>
          </a:bodyPr>
          <a:lstStyle/>
          <a:p>
            <a:pPr algn="ctr"/>
            <a:r>
              <a:rPr lang="es-ES_tradnl" sz="900" b="1" dirty="0">
                <a:solidFill>
                  <a:srgbClr val="000000"/>
                </a:solidFill>
                <a:latin typeface="+mj-lt"/>
              </a:rPr>
              <a:t>Ahuachapán</a:t>
            </a:r>
          </a:p>
        </p:txBody>
      </p:sp>
      <p:sp>
        <p:nvSpPr>
          <p:cNvPr id="5186" name="Rectangle 70"/>
          <p:cNvSpPr>
            <a:spLocks noChangeArrowheads="1"/>
          </p:cNvSpPr>
          <p:nvPr/>
        </p:nvSpPr>
        <p:spPr bwMode="auto">
          <a:xfrm>
            <a:off x="3060701" y="3279775"/>
            <a:ext cx="322262" cy="150812"/>
          </a:xfrm>
          <a:prstGeom prst="rect">
            <a:avLst/>
          </a:prstGeom>
          <a:noFill/>
          <a:ln w="9525">
            <a:noFill/>
            <a:miter lim="800000"/>
            <a:headEnd/>
            <a:tailEnd/>
          </a:ln>
        </p:spPr>
        <p:txBody>
          <a:bodyPr/>
          <a:lstStyle/>
          <a:p>
            <a:endParaRPr lang="es-CR" b="1">
              <a:solidFill>
                <a:srgbClr val="FFFF00"/>
              </a:solidFill>
              <a:latin typeface="+mj-lt"/>
            </a:endParaRPr>
          </a:p>
        </p:txBody>
      </p:sp>
      <p:sp>
        <p:nvSpPr>
          <p:cNvPr id="5188" name="Rectangle 72"/>
          <p:cNvSpPr>
            <a:spLocks noChangeArrowheads="1"/>
          </p:cNvSpPr>
          <p:nvPr/>
        </p:nvSpPr>
        <p:spPr bwMode="auto">
          <a:xfrm>
            <a:off x="354013" y="1973262"/>
            <a:ext cx="842963" cy="138113"/>
          </a:xfrm>
          <a:prstGeom prst="rect">
            <a:avLst/>
          </a:prstGeom>
          <a:noFill/>
          <a:ln w="9525">
            <a:noFill/>
            <a:miter lim="800000"/>
            <a:headEnd/>
            <a:tailEnd/>
          </a:ln>
        </p:spPr>
        <p:txBody>
          <a:bodyPr lIns="0" tIns="0" rIns="0" bIns="0">
            <a:spAutoFit/>
          </a:bodyPr>
          <a:lstStyle/>
          <a:p>
            <a:pPr algn="ctr"/>
            <a:r>
              <a:rPr lang="es-ES_tradnl" sz="900" b="1" dirty="0">
                <a:solidFill>
                  <a:srgbClr val="000000"/>
                </a:solidFill>
                <a:latin typeface="+mj-lt"/>
              </a:rPr>
              <a:t>Guate Norte</a:t>
            </a:r>
            <a:endParaRPr lang="es-ES_tradnl" sz="700" b="1" dirty="0">
              <a:solidFill>
                <a:srgbClr val="000000"/>
              </a:solidFill>
              <a:latin typeface="+mj-lt"/>
            </a:endParaRPr>
          </a:p>
        </p:txBody>
      </p:sp>
      <p:sp>
        <p:nvSpPr>
          <p:cNvPr id="5189" name="Rectangle 78"/>
          <p:cNvSpPr>
            <a:spLocks noChangeArrowheads="1"/>
          </p:cNvSpPr>
          <p:nvPr/>
        </p:nvSpPr>
        <p:spPr bwMode="auto">
          <a:xfrm>
            <a:off x="1495426" y="2911475"/>
            <a:ext cx="866775" cy="138112"/>
          </a:xfrm>
          <a:prstGeom prst="rect">
            <a:avLst/>
          </a:prstGeom>
          <a:noFill/>
          <a:ln w="9525" algn="ctr">
            <a:noFill/>
            <a:miter lim="800000"/>
            <a:headEnd/>
            <a:tailEnd/>
          </a:ln>
        </p:spPr>
        <p:txBody>
          <a:bodyPr lIns="0" tIns="0" rIns="0" bIns="0">
            <a:spAutoFit/>
          </a:bodyPr>
          <a:lstStyle/>
          <a:p>
            <a:pPr algn="ctr"/>
            <a:r>
              <a:rPr lang="es-ES_tradnl" sz="900" b="1" dirty="0">
                <a:solidFill>
                  <a:srgbClr val="000000"/>
                </a:solidFill>
                <a:latin typeface="+mj-lt"/>
              </a:rPr>
              <a:t>15 de Sept.</a:t>
            </a:r>
          </a:p>
        </p:txBody>
      </p:sp>
      <p:sp>
        <p:nvSpPr>
          <p:cNvPr id="5190" name="Oval 79"/>
          <p:cNvSpPr>
            <a:spLocks noChangeArrowheads="1"/>
          </p:cNvSpPr>
          <p:nvPr/>
        </p:nvSpPr>
        <p:spPr bwMode="auto">
          <a:xfrm>
            <a:off x="2544763" y="2046287"/>
            <a:ext cx="73025" cy="76200"/>
          </a:xfrm>
          <a:prstGeom prst="ellipse">
            <a:avLst/>
          </a:prstGeom>
          <a:solidFill>
            <a:srgbClr val="CCFFCC"/>
          </a:solidFill>
          <a:ln w="11176">
            <a:solidFill>
              <a:srgbClr val="FF5050"/>
            </a:solidFill>
            <a:round/>
            <a:headEnd/>
            <a:tailEnd/>
          </a:ln>
        </p:spPr>
        <p:txBody>
          <a:bodyPr/>
          <a:lstStyle/>
          <a:p>
            <a:endParaRPr lang="es-CR" b="1">
              <a:solidFill>
                <a:srgbClr val="FFFF00"/>
              </a:solidFill>
              <a:latin typeface="+mj-lt"/>
            </a:endParaRPr>
          </a:p>
        </p:txBody>
      </p:sp>
      <p:sp>
        <p:nvSpPr>
          <p:cNvPr id="5191" name="Rectangle 80"/>
          <p:cNvSpPr>
            <a:spLocks noChangeArrowheads="1"/>
          </p:cNvSpPr>
          <p:nvPr/>
        </p:nvSpPr>
        <p:spPr bwMode="auto">
          <a:xfrm>
            <a:off x="2473326" y="2262187"/>
            <a:ext cx="94578" cy="184666"/>
          </a:xfrm>
          <a:prstGeom prst="rect">
            <a:avLst/>
          </a:prstGeom>
          <a:noFill/>
          <a:ln w="9525">
            <a:noFill/>
            <a:miter lim="800000"/>
            <a:headEnd/>
            <a:tailEnd/>
          </a:ln>
        </p:spPr>
        <p:txBody>
          <a:bodyPr wrap="none" lIns="0" tIns="0" rIns="0" bIns="0">
            <a:spAutoFit/>
          </a:bodyPr>
          <a:lstStyle/>
          <a:p>
            <a:r>
              <a:rPr lang="es-ES" sz="1200" b="1" dirty="0">
                <a:solidFill>
                  <a:srgbClr val="FFFF00"/>
                </a:solidFill>
                <a:latin typeface="+mj-lt"/>
              </a:rPr>
              <a:t>T</a:t>
            </a:r>
            <a:endParaRPr lang="es-ES_tradnl" sz="900" b="1" dirty="0">
              <a:solidFill>
                <a:srgbClr val="FFFF00"/>
              </a:solidFill>
              <a:latin typeface="+mj-lt"/>
            </a:endParaRPr>
          </a:p>
        </p:txBody>
      </p:sp>
      <p:cxnSp>
        <p:nvCxnSpPr>
          <p:cNvPr id="5192" name="AutoShape 81"/>
          <p:cNvCxnSpPr>
            <a:cxnSpLocks noChangeShapeType="1"/>
            <a:stCxn id="5190" idx="4"/>
            <a:endCxn id="5294" idx="7"/>
          </p:cNvCxnSpPr>
          <p:nvPr/>
        </p:nvCxnSpPr>
        <p:spPr bwMode="auto">
          <a:xfrm flipH="1">
            <a:off x="2533651" y="2122487"/>
            <a:ext cx="47625" cy="77788"/>
          </a:xfrm>
          <a:prstGeom prst="straightConnector1">
            <a:avLst/>
          </a:prstGeom>
          <a:noFill/>
          <a:ln w="9525">
            <a:solidFill>
              <a:srgbClr val="FF0000"/>
            </a:solidFill>
            <a:prstDash val="dash"/>
            <a:round/>
            <a:headEnd/>
            <a:tailEnd/>
          </a:ln>
        </p:spPr>
      </p:cxnSp>
      <p:sp>
        <p:nvSpPr>
          <p:cNvPr id="5193" name="Freeform 87"/>
          <p:cNvSpPr>
            <a:spLocks/>
          </p:cNvSpPr>
          <p:nvPr/>
        </p:nvSpPr>
        <p:spPr bwMode="auto">
          <a:xfrm>
            <a:off x="2786063" y="2592387"/>
            <a:ext cx="52388" cy="350838"/>
          </a:xfrm>
          <a:custGeom>
            <a:avLst/>
            <a:gdLst>
              <a:gd name="T0" fmla="*/ 2147483647 w 36"/>
              <a:gd name="T1" fmla="*/ 0 h 233"/>
              <a:gd name="T2" fmla="*/ 2147483647 w 36"/>
              <a:gd name="T3" fmla="*/ 2147483647 h 233"/>
              <a:gd name="T4" fmla="*/ 2147483647 w 36"/>
              <a:gd name="T5" fmla="*/ 2147483647 h 233"/>
              <a:gd name="T6" fmla="*/ 2147483647 w 36"/>
              <a:gd name="T7" fmla="*/ 2147483647 h 233"/>
              <a:gd name="T8" fmla="*/ 2147483647 w 36"/>
              <a:gd name="T9" fmla="*/ 2147483647 h 233"/>
              <a:gd name="T10" fmla="*/ 0 60000 65536"/>
              <a:gd name="T11" fmla="*/ 0 60000 65536"/>
              <a:gd name="T12" fmla="*/ 0 60000 65536"/>
              <a:gd name="T13" fmla="*/ 0 60000 65536"/>
              <a:gd name="T14" fmla="*/ 0 60000 65536"/>
              <a:gd name="T15" fmla="*/ 0 w 36"/>
              <a:gd name="T16" fmla="*/ 0 h 233"/>
              <a:gd name="T17" fmla="*/ 36 w 36"/>
              <a:gd name="T18" fmla="*/ 233 h 233"/>
            </a:gdLst>
            <a:ahLst/>
            <a:cxnLst>
              <a:cxn ang="T10">
                <a:pos x="T0" y="T1"/>
              </a:cxn>
              <a:cxn ang="T11">
                <a:pos x="T2" y="T3"/>
              </a:cxn>
              <a:cxn ang="T12">
                <a:pos x="T4" y="T5"/>
              </a:cxn>
              <a:cxn ang="T13">
                <a:pos x="T6" y="T7"/>
              </a:cxn>
              <a:cxn ang="T14">
                <a:pos x="T8" y="T9"/>
              </a:cxn>
            </a:cxnLst>
            <a:rect l="T15" t="T16" r="T17" b="T18"/>
            <a:pathLst>
              <a:path w="36" h="233">
                <a:moveTo>
                  <a:pt x="5" y="0"/>
                </a:moveTo>
                <a:cubicBezTo>
                  <a:pt x="0" y="23"/>
                  <a:pt x="5" y="44"/>
                  <a:pt x="9" y="66"/>
                </a:cubicBezTo>
                <a:cubicBezTo>
                  <a:pt x="10" y="89"/>
                  <a:pt x="10" y="113"/>
                  <a:pt x="11" y="136"/>
                </a:cubicBezTo>
                <a:cubicBezTo>
                  <a:pt x="12" y="147"/>
                  <a:pt x="21" y="156"/>
                  <a:pt x="21" y="166"/>
                </a:cubicBezTo>
                <a:lnTo>
                  <a:pt x="36" y="233"/>
                </a:lnTo>
              </a:path>
            </a:pathLst>
          </a:custGeom>
          <a:noFill/>
          <a:ln w="57150">
            <a:noFill/>
            <a:round/>
            <a:headEnd/>
            <a:tailEnd/>
          </a:ln>
        </p:spPr>
        <p:txBody>
          <a:bodyPr/>
          <a:lstStyle/>
          <a:p>
            <a:endParaRPr lang="en-US">
              <a:solidFill>
                <a:srgbClr val="FFFF00"/>
              </a:solidFill>
              <a:latin typeface="+mj-lt"/>
            </a:endParaRPr>
          </a:p>
        </p:txBody>
      </p:sp>
      <p:sp>
        <p:nvSpPr>
          <p:cNvPr id="5194" name="Freeform 89"/>
          <p:cNvSpPr>
            <a:spLocks/>
          </p:cNvSpPr>
          <p:nvPr/>
        </p:nvSpPr>
        <p:spPr bwMode="auto">
          <a:xfrm>
            <a:off x="3560763" y="4348162"/>
            <a:ext cx="442913" cy="587375"/>
          </a:xfrm>
          <a:custGeom>
            <a:avLst/>
            <a:gdLst>
              <a:gd name="T0" fmla="*/ 2147483647 w 10262"/>
              <a:gd name="T1" fmla="*/ 2147483647 h 10190"/>
              <a:gd name="T2" fmla="*/ 2147483647 w 10262"/>
              <a:gd name="T3" fmla="*/ 2147483647 h 10190"/>
              <a:gd name="T4" fmla="*/ 2147483647 w 10262"/>
              <a:gd name="T5" fmla="*/ 2147483647 h 10190"/>
              <a:gd name="T6" fmla="*/ 2147483647 w 10262"/>
              <a:gd name="T7" fmla="*/ 2147483647 h 10190"/>
              <a:gd name="T8" fmla="*/ 2147483647 w 10262"/>
              <a:gd name="T9" fmla="*/ 2147483647 h 10190"/>
              <a:gd name="T10" fmla="*/ 0 60000 65536"/>
              <a:gd name="T11" fmla="*/ 0 60000 65536"/>
              <a:gd name="T12" fmla="*/ 0 60000 65536"/>
              <a:gd name="T13" fmla="*/ 0 60000 65536"/>
              <a:gd name="T14" fmla="*/ 0 60000 65536"/>
              <a:gd name="T15" fmla="*/ 0 w 10262"/>
              <a:gd name="T16" fmla="*/ 0 h 10190"/>
              <a:gd name="T17" fmla="*/ 10262 w 10262"/>
              <a:gd name="T18" fmla="*/ 10190 h 10190"/>
            </a:gdLst>
            <a:ahLst/>
            <a:cxnLst>
              <a:cxn ang="T10">
                <a:pos x="T0" y="T1"/>
              </a:cxn>
              <a:cxn ang="T11">
                <a:pos x="T2" y="T3"/>
              </a:cxn>
              <a:cxn ang="T12">
                <a:pos x="T4" y="T5"/>
              </a:cxn>
              <a:cxn ang="T13">
                <a:pos x="T6" y="T7"/>
              </a:cxn>
              <a:cxn ang="T14">
                <a:pos x="T8" y="T9"/>
              </a:cxn>
            </a:cxnLst>
            <a:rect l="T15" t="T16" r="T17" b="T18"/>
            <a:pathLst>
              <a:path w="10262" h="10190">
                <a:moveTo>
                  <a:pt x="262" y="190"/>
                </a:moveTo>
                <a:cubicBezTo>
                  <a:pt x="274" y="199"/>
                  <a:pt x="-382" y="-279"/>
                  <a:pt x="336" y="245"/>
                </a:cubicBezTo>
                <a:cubicBezTo>
                  <a:pt x="1054" y="769"/>
                  <a:pt x="3263" y="2437"/>
                  <a:pt x="4572" y="3333"/>
                </a:cubicBezTo>
                <a:cubicBezTo>
                  <a:pt x="5881" y="4229"/>
                  <a:pt x="7245" y="4476"/>
                  <a:pt x="8193" y="5619"/>
                </a:cubicBezTo>
                <a:cubicBezTo>
                  <a:pt x="9141" y="6761"/>
                  <a:pt x="9831" y="9190"/>
                  <a:pt x="10262" y="10190"/>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195" name="Freeform 93"/>
          <p:cNvSpPr>
            <a:spLocks/>
          </p:cNvSpPr>
          <p:nvPr/>
        </p:nvSpPr>
        <p:spPr bwMode="auto">
          <a:xfrm>
            <a:off x="4652963" y="5534025"/>
            <a:ext cx="206375" cy="158750"/>
          </a:xfrm>
          <a:custGeom>
            <a:avLst/>
            <a:gdLst>
              <a:gd name="T0" fmla="*/ 0 w 140"/>
              <a:gd name="T1" fmla="*/ 0 h 105"/>
              <a:gd name="T2" fmla="*/ 2147483647 w 140"/>
              <a:gd name="T3" fmla="*/ 2147483647 h 105"/>
              <a:gd name="T4" fmla="*/ 2147483647 w 140"/>
              <a:gd name="T5" fmla="*/ 2147483647 h 105"/>
              <a:gd name="T6" fmla="*/ 2147483647 w 140"/>
              <a:gd name="T7" fmla="*/ 2147483647 h 105"/>
              <a:gd name="T8" fmla="*/ 0 60000 65536"/>
              <a:gd name="T9" fmla="*/ 0 60000 65536"/>
              <a:gd name="T10" fmla="*/ 0 60000 65536"/>
              <a:gd name="T11" fmla="*/ 0 60000 65536"/>
              <a:gd name="T12" fmla="*/ 0 w 140"/>
              <a:gd name="T13" fmla="*/ 0 h 105"/>
              <a:gd name="T14" fmla="*/ 140 w 140"/>
              <a:gd name="T15" fmla="*/ 105 h 105"/>
            </a:gdLst>
            <a:ahLst/>
            <a:cxnLst>
              <a:cxn ang="T8">
                <a:pos x="T0" y="T1"/>
              </a:cxn>
              <a:cxn ang="T9">
                <a:pos x="T2" y="T3"/>
              </a:cxn>
              <a:cxn ang="T10">
                <a:pos x="T4" y="T5"/>
              </a:cxn>
              <a:cxn ang="T11">
                <a:pos x="T6" y="T7"/>
              </a:cxn>
            </a:cxnLst>
            <a:rect l="T12" t="T13" r="T14" b="T15"/>
            <a:pathLst>
              <a:path w="140" h="105">
                <a:moveTo>
                  <a:pt x="0" y="0"/>
                </a:moveTo>
                <a:cubicBezTo>
                  <a:pt x="15" y="15"/>
                  <a:pt x="31" y="30"/>
                  <a:pt x="46" y="45"/>
                </a:cubicBezTo>
                <a:cubicBezTo>
                  <a:pt x="61" y="60"/>
                  <a:pt x="75" y="81"/>
                  <a:pt x="91" y="91"/>
                </a:cubicBezTo>
                <a:cubicBezTo>
                  <a:pt x="107" y="101"/>
                  <a:pt x="130" y="102"/>
                  <a:pt x="140" y="105"/>
                </a:cubicBezTo>
              </a:path>
            </a:pathLst>
          </a:custGeom>
          <a:solidFill>
            <a:srgbClr val="FFC000"/>
          </a:solidFill>
          <a:ln w="57150">
            <a:solidFill>
              <a:srgbClr val="FFC000"/>
            </a:solidFill>
            <a:round/>
            <a:headEnd/>
            <a:tailEnd/>
          </a:ln>
        </p:spPr>
        <p:txBody>
          <a:bodyPr/>
          <a:lstStyle/>
          <a:p>
            <a:endParaRPr lang="en-US">
              <a:solidFill>
                <a:srgbClr val="FFFF00"/>
              </a:solidFill>
              <a:latin typeface="+mj-lt"/>
            </a:endParaRPr>
          </a:p>
        </p:txBody>
      </p:sp>
      <p:sp>
        <p:nvSpPr>
          <p:cNvPr id="5196" name="Freeform 95"/>
          <p:cNvSpPr>
            <a:spLocks/>
          </p:cNvSpPr>
          <p:nvPr/>
        </p:nvSpPr>
        <p:spPr bwMode="auto">
          <a:xfrm>
            <a:off x="5033963" y="5811837"/>
            <a:ext cx="590550" cy="141288"/>
          </a:xfrm>
          <a:custGeom>
            <a:avLst/>
            <a:gdLst>
              <a:gd name="T0" fmla="*/ 0 w 398"/>
              <a:gd name="T1" fmla="*/ 0 h 94"/>
              <a:gd name="T2" fmla="*/ 2147483647 w 398"/>
              <a:gd name="T3" fmla="*/ 2147483647 h 94"/>
              <a:gd name="T4" fmla="*/ 2147483647 w 398"/>
              <a:gd name="T5" fmla="*/ 2147483647 h 94"/>
              <a:gd name="T6" fmla="*/ 2147483647 w 398"/>
              <a:gd name="T7" fmla="*/ 2147483647 h 94"/>
              <a:gd name="T8" fmla="*/ 2147483647 w 398"/>
              <a:gd name="T9" fmla="*/ 2147483647 h 94"/>
              <a:gd name="T10" fmla="*/ 2147483647 w 398"/>
              <a:gd name="T11" fmla="*/ 2147483647 h 94"/>
              <a:gd name="T12" fmla="*/ 0 60000 65536"/>
              <a:gd name="T13" fmla="*/ 0 60000 65536"/>
              <a:gd name="T14" fmla="*/ 0 60000 65536"/>
              <a:gd name="T15" fmla="*/ 0 60000 65536"/>
              <a:gd name="T16" fmla="*/ 0 60000 65536"/>
              <a:gd name="T17" fmla="*/ 0 60000 65536"/>
              <a:gd name="T18" fmla="*/ 0 w 398"/>
              <a:gd name="T19" fmla="*/ 0 h 94"/>
              <a:gd name="T20" fmla="*/ 398 w 398"/>
              <a:gd name="T21" fmla="*/ 94 h 94"/>
            </a:gdLst>
            <a:ahLst/>
            <a:cxnLst>
              <a:cxn ang="T12">
                <a:pos x="T0" y="T1"/>
              </a:cxn>
              <a:cxn ang="T13">
                <a:pos x="T2" y="T3"/>
              </a:cxn>
              <a:cxn ang="T14">
                <a:pos x="T4" y="T5"/>
              </a:cxn>
              <a:cxn ang="T15">
                <a:pos x="T6" y="T7"/>
              </a:cxn>
              <a:cxn ang="T16">
                <a:pos x="T8" y="T9"/>
              </a:cxn>
              <a:cxn ang="T17">
                <a:pos x="T10" y="T11"/>
              </a:cxn>
            </a:cxnLst>
            <a:rect l="T18" t="T19" r="T20" b="T21"/>
            <a:pathLst>
              <a:path w="398" h="94">
                <a:moveTo>
                  <a:pt x="0" y="0"/>
                </a:moveTo>
                <a:cubicBezTo>
                  <a:pt x="7" y="5"/>
                  <a:pt x="31" y="24"/>
                  <a:pt x="44" y="32"/>
                </a:cubicBezTo>
                <a:cubicBezTo>
                  <a:pt x="57" y="40"/>
                  <a:pt x="57" y="39"/>
                  <a:pt x="80" y="46"/>
                </a:cubicBezTo>
                <a:cubicBezTo>
                  <a:pt x="103" y="53"/>
                  <a:pt x="146" y="65"/>
                  <a:pt x="180" y="72"/>
                </a:cubicBezTo>
                <a:cubicBezTo>
                  <a:pt x="214" y="79"/>
                  <a:pt x="250" y="83"/>
                  <a:pt x="286" y="87"/>
                </a:cubicBezTo>
                <a:cubicBezTo>
                  <a:pt x="322" y="91"/>
                  <a:pt x="375" y="93"/>
                  <a:pt x="398" y="94"/>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197" name="Rectangle 104"/>
          <p:cNvSpPr>
            <a:spLocks noChangeArrowheads="1"/>
          </p:cNvSpPr>
          <p:nvPr/>
        </p:nvSpPr>
        <p:spPr bwMode="auto">
          <a:xfrm>
            <a:off x="4620766" y="5508625"/>
            <a:ext cx="912813" cy="138112"/>
          </a:xfrm>
          <a:prstGeom prst="rect">
            <a:avLst/>
          </a:prstGeom>
          <a:noFill/>
          <a:ln w="9525" algn="ctr">
            <a:noFill/>
            <a:miter lim="800000"/>
            <a:headEnd/>
            <a:tailEnd/>
          </a:ln>
        </p:spPr>
        <p:txBody>
          <a:bodyPr lIns="0" tIns="0" rIns="0" bIns="0">
            <a:spAutoFit/>
          </a:bodyPr>
          <a:lstStyle/>
          <a:p>
            <a:pPr algn="ctr"/>
            <a:r>
              <a:rPr lang="es-ES_tradnl" sz="900" b="1" dirty="0">
                <a:solidFill>
                  <a:srgbClr val="000000"/>
                </a:solidFill>
                <a:latin typeface="+mj-lt"/>
              </a:rPr>
              <a:t>Río</a:t>
            </a:r>
            <a:r>
              <a:rPr lang="es-ES_tradnl" sz="900" b="1" dirty="0">
                <a:solidFill>
                  <a:srgbClr val="FFFF00"/>
                </a:solidFill>
                <a:latin typeface="+mj-lt"/>
              </a:rPr>
              <a:t> </a:t>
            </a:r>
            <a:r>
              <a:rPr lang="es-ES_tradnl" sz="900" b="1" dirty="0">
                <a:solidFill>
                  <a:srgbClr val="000000"/>
                </a:solidFill>
                <a:latin typeface="+mj-lt"/>
              </a:rPr>
              <a:t>Claro</a:t>
            </a:r>
          </a:p>
        </p:txBody>
      </p:sp>
      <p:sp>
        <p:nvSpPr>
          <p:cNvPr id="5200" name="Freeform 1"/>
          <p:cNvSpPr>
            <a:spLocks/>
          </p:cNvSpPr>
          <p:nvPr/>
        </p:nvSpPr>
        <p:spPr bwMode="auto">
          <a:xfrm>
            <a:off x="1717676" y="1995487"/>
            <a:ext cx="663575" cy="236538"/>
          </a:xfrm>
          <a:custGeom>
            <a:avLst/>
            <a:gdLst>
              <a:gd name="T0" fmla="*/ 654117 w 663749"/>
              <a:gd name="T1" fmla="*/ 71658 h 236031"/>
              <a:gd name="T2" fmla="*/ 661640 w 663749"/>
              <a:gd name="T3" fmla="*/ 71898 h 236031"/>
              <a:gd name="T4" fmla="*/ 575960 w 663749"/>
              <a:gd name="T5" fmla="*/ 71898 h 236031"/>
              <a:gd name="T6" fmla="*/ 523601 w 663749"/>
              <a:gd name="T7" fmla="*/ 148591 h 236031"/>
              <a:gd name="T8" fmla="*/ 404600 w 663749"/>
              <a:gd name="T9" fmla="*/ 230076 h 236031"/>
              <a:gd name="T10" fmla="*/ 252280 w 663749"/>
              <a:gd name="T11" fmla="*/ 230076 h 236031"/>
              <a:gd name="T12" fmla="*/ 114240 w 663749"/>
              <a:gd name="T13" fmla="*/ 196522 h 236031"/>
              <a:gd name="T14" fmla="*/ 57120 w 663749"/>
              <a:gd name="T15" fmla="*/ 76692 h 236031"/>
              <a:gd name="T16" fmla="*/ 0 w 663749"/>
              <a:gd name="T17" fmla="*/ 0 h 236031"/>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663749"/>
              <a:gd name="T28" fmla="*/ 0 h 236031"/>
              <a:gd name="T29" fmla="*/ 663749 w 663749"/>
              <a:gd name="T30" fmla="*/ 236031 h 236031"/>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663749" h="236031">
                <a:moveTo>
                  <a:pt x="654461" y="71198"/>
                </a:moveTo>
                <a:cubicBezTo>
                  <a:pt x="610011" y="15635"/>
                  <a:pt x="675020" y="71397"/>
                  <a:pt x="661987" y="71437"/>
                </a:cubicBezTo>
                <a:cubicBezTo>
                  <a:pt x="648954" y="71477"/>
                  <a:pt x="599281" y="58737"/>
                  <a:pt x="576262" y="71437"/>
                </a:cubicBezTo>
                <a:cubicBezTo>
                  <a:pt x="553243" y="84137"/>
                  <a:pt x="552450" y="121443"/>
                  <a:pt x="523875" y="147637"/>
                </a:cubicBezTo>
                <a:cubicBezTo>
                  <a:pt x="495300" y="173831"/>
                  <a:pt x="450056" y="215106"/>
                  <a:pt x="404812" y="228600"/>
                </a:cubicBezTo>
                <a:cubicBezTo>
                  <a:pt x="359568" y="242094"/>
                  <a:pt x="300831" y="234156"/>
                  <a:pt x="252412" y="228600"/>
                </a:cubicBezTo>
                <a:cubicBezTo>
                  <a:pt x="203993" y="223044"/>
                  <a:pt x="146844" y="220662"/>
                  <a:pt x="114300" y="195262"/>
                </a:cubicBezTo>
                <a:cubicBezTo>
                  <a:pt x="81756" y="169862"/>
                  <a:pt x="76200" y="108744"/>
                  <a:pt x="57150" y="76200"/>
                </a:cubicBezTo>
                <a:cubicBezTo>
                  <a:pt x="38100" y="43656"/>
                  <a:pt x="19050" y="21828"/>
                  <a:pt x="0" y="0"/>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01" name="Rectangle 77"/>
          <p:cNvSpPr>
            <a:spLocks noChangeArrowheads="1"/>
          </p:cNvSpPr>
          <p:nvPr/>
        </p:nvSpPr>
        <p:spPr bwMode="auto">
          <a:xfrm>
            <a:off x="3621088" y="5776912"/>
            <a:ext cx="939800" cy="138113"/>
          </a:xfrm>
          <a:prstGeom prst="rect">
            <a:avLst/>
          </a:prstGeom>
          <a:noFill/>
          <a:ln w="9525" algn="ctr">
            <a:noFill/>
            <a:miter lim="800000"/>
            <a:headEnd/>
            <a:tailEnd/>
          </a:ln>
        </p:spPr>
        <p:txBody>
          <a:bodyPr lIns="0" tIns="0" rIns="0" bIns="0">
            <a:spAutoFit/>
          </a:bodyPr>
          <a:lstStyle/>
          <a:p>
            <a:pPr algn="ctr"/>
            <a:r>
              <a:rPr lang="es-ES" sz="900" b="1" dirty="0">
                <a:solidFill>
                  <a:srgbClr val="000000"/>
                </a:solidFill>
                <a:latin typeface="+mj-lt"/>
              </a:rPr>
              <a:t>Palmar</a:t>
            </a:r>
            <a:r>
              <a:rPr lang="es-ES" sz="900" b="1" dirty="0">
                <a:solidFill>
                  <a:srgbClr val="FFFF00"/>
                </a:solidFill>
                <a:latin typeface="+mj-lt"/>
              </a:rPr>
              <a:t> </a:t>
            </a:r>
            <a:r>
              <a:rPr lang="es-ES" sz="900" b="1" dirty="0">
                <a:solidFill>
                  <a:srgbClr val="000000"/>
                </a:solidFill>
                <a:latin typeface="+mj-lt"/>
              </a:rPr>
              <a:t>Norte</a:t>
            </a:r>
            <a:endParaRPr lang="es-ES_tradnl" sz="900" b="1" dirty="0">
              <a:solidFill>
                <a:srgbClr val="000000"/>
              </a:solidFill>
              <a:latin typeface="+mj-lt"/>
            </a:endParaRPr>
          </a:p>
        </p:txBody>
      </p:sp>
      <p:sp>
        <p:nvSpPr>
          <p:cNvPr id="5202" name="Freeform 3"/>
          <p:cNvSpPr>
            <a:spLocks/>
          </p:cNvSpPr>
          <p:nvPr/>
        </p:nvSpPr>
        <p:spPr bwMode="auto">
          <a:xfrm>
            <a:off x="1236663" y="1978025"/>
            <a:ext cx="481013" cy="134937"/>
          </a:xfrm>
          <a:custGeom>
            <a:avLst/>
            <a:gdLst>
              <a:gd name="T0" fmla="*/ 481013 w 481013"/>
              <a:gd name="T1" fmla="*/ 16878 h 133482"/>
              <a:gd name="T2" fmla="*/ 326231 w 481013"/>
              <a:gd name="T3" fmla="*/ 72 h 133482"/>
              <a:gd name="T4" fmla="*/ 280988 w 481013"/>
              <a:gd name="T5" fmla="*/ 22482 h 133482"/>
              <a:gd name="T6" fmla="*/ 230981 w 481013"/>
              <a:gd name="T7" fmla="*/ 44897 h 133482"/>
              <a:gd name="T8" fmla="*/ 176213 w 481013"/>
              <a:gd name="T9" fmla="*/ 72913 h 133482"/>
              <a:gd name="T10" fmla="*/ 123825 w 481013"/>
              <a:gd name="T11" fmla="*/ 128949 h 133482"/>
              <a:gd name="T12" fmla="*/ 40481 w 481013"/>
              <a:gd name="T13" fmla="*/ 156965 h 133482"/>
              <a:gd name="T14" fmla="*/ 0 w 481013"/>
              <a:gd name="T15" fmla="*/ 120544 h 133482"/>
              <a:gd name="T16" fmla="*/ 0 60000 65536"/>
              <a:gd name="T17" fmla="*/ 0 60000 65536"/>
              <a:gd name="T18" fmla="*/ 0 60000 65536"/>
              <a:gd name="T19" fmla="*/ 0 60000 65536"/>
              <a:gd name="T20" fmla="*/ 0 60000 65536"/>
              <a:gd name="T21" fmla="*/ 0 60000 65536"/>
              <a:gd name="T22" fmla="*/ 0 60000 65536"/>
              <a:gd name="T23" fmla="*/ 0 60000 65536"/>
              <a:gd name="T24" fmla="*/ 0 w 481013"/>
              <a:gd name="T25" fmla="*/ 0 h 133482"/>
              <a:gd name="T26" fmla="*/ 481013 w 481013"/>
              <a:gd name="T27" fmla="*/ 133482 h 1334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81013" h="133482">
                <a:moveTo>
                  <a:pt x="481013" y="14345"/>
                </a:moveTo>
                <a:cubicBezTo>
                  <a:pt x="420290" y="6804"/>
                  <a:pt x="359568" y="-737"/>
                  <a:pt x="326231" y="57"/>
                </a:cubicBezTo>
                <a:cubicBezTo>
                  <a:pt x="292894" y="851"/>
                  <a:pt x="296863" y="12757"/>
                  <a:pt x="280988" y="19107"/>
                </a:cubicBezTo>
                <a:cubicBezTo>
                  <a:pt x="265113" y="25457"/>
                  <a:pt x="248443" y="31013"/>
                  <a:pt x="230981" y="38157"/>
                </a:cubicBezTo>
                <a:cubicBezTo>
                  <a:pt x="213519" y="45301"/>
                  <a:pt x="194072" y="50064"/>
                  <a:pt x="176213" y="61970"/>
                </a:cubicBezTo>
                <a:cubicBezTo>
                  <a:pt x="158354" y="73876"/>
                  <a:pt x="146447" y="97689"/>
                  <a:pt x="123825" y="109595"/>
                </a:cubicBezTo>
                <a:cubicBezTo>
                  <a:pt x="101203" y="121501"/>
                  <a:pt x="61118" y="134598"/>
                  <a:pt x="40481" y="133407"/>
                </a:cubicBezTo>
                <a:cubicBezTo>
                  <a:pt x="19844" y="132216"/>
                  <a:pt x="9922" y="117333"/>
                  <a:pt x="0" y="102451"/>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03" name="Oval 83"/>
          <p:cNvSpPr>
            <a:spLocks noChangeArrowheads="1"/>
          </p:cNvSpPr>
          <p:nvPr/>
        </p:nvSpPr>
        <p:spPr bwMode="auto">
          <a:xfrm>
            <a:off x="1673226" y="1955800"/>
            <a:ext cx="77787" cy="73025"/>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04" name="Oval 84"/>
          <p:cNvSpPr>
            <a:spLocks noChangeArrowheads="1"/>
          </p:cNvSpPr>
          <p:nvPr/>
        </p:nvSpPr>
        <p:spPr bwMode="auto">
          <a:xfrm>
            <a:off x="1193801" y="2046287"/>
            <a:ext cx="77787" cy="71438"/>
          </a:xfrm>
          <a:prstGeom prst="ellipse">
            <a:avLst/>
          </a:prstGeom>
          <a:solidFill>
            <a:srgbClr val="FFFF00"/>
          </a:solidFill>
          <a:ln w="11113">
            <a:solidFill>
              <a:srgbClr val="FFFF00"/>
            </a:solidFill>
            <a:round/>
            <a:headEnd/>
            <a:tailEnd/>
          </a:ln>
        </p:spPr>
        <p:txBody>
          <a:bodyPr/>
          <a:lstStyle/>
          <a:p>
            <a:endParaRPr lang="es-CR" b="1">
              <a:solidFill>
                <a:srgbClr val="FFFF00"/>
              </a:solidFill>
              <a:latin typeface="+mj-lt"/>
            </a:endParaRPr>
          </a:p>
        </p:txBody>
      </p:sp>
      <p:sp>
        <p:nvSpPr>
          <p:cNvPr id="5205" name="Freeform 4"/>
          <p:cNvSpPr>
            <a:spLocks/>
          </p:cNvSpPr>
          <p:nvPr/>
        </p:nvSpPr>
        <p:spPr bwMode="auto">
          <a:xfrm>
            <a:off x="1065213" y="2259012"/>
            <a:ext cx="515938" cy="379413"/>
          </a:xfrm>
          <a:custGeom>
            <a:avLst/>
            <a:gdLst>
              <a:gd name="T0" fmla="*/ 0 w 515525"/>
              <a:gd name="T1" fmla="*/ 112121 h 378885"/>
              <a:gd name="T2" fmla="*/ 118091 w 515525"/>
              <a:gd name="T3" fmla="*/ 92669 h 378885"/>
              <a:gd name="T4" fmla="*/ 166292 w 515525"/>
              <a:gd name="T5" fmla="*/ 24588 h 378885"/>
              <a:gd name="T6" fmla="*/ 248233 w 515525"/>
              <a:gd name="T7" fmla="*/ 10001 h 378885"/>
              <a:gd name="T8" fmla="*/ 395244 w 515525"/>
              <a:gd name="T9" fmla="*/ 168047 h 378885"/>
              <a:gd name="T10" fmla="*/ 503696 w 515525"/>
              <a:gd name="T11" fmla="*/ 304210 h 378885"/>
              <a:gd name="T12" fmla="*/ 520565 w 515525"/>
              <a:gd name="T13" fmla="*/ 386882 h 378885"/>
              <a:gd name="T14" fmla="*/ 0 60000 65536"/>
              <a:gd name="T15" fmla="*/ 0 60000 65536"/>
              <a:gd name="T16" fmla="*/ 0 60000 65536"/>
              <a:gd name="T17" fmla="*/ 0 60000 65536"/>
              <a:gd name="T18" fmla="*/ 0 60000 65536"/>
              <a:gd name="T19" fmla="*/ 0 60000 65536"/>
              <a:gd name="T20" fmla="*/ 0 60000 65536"/>
              <a:gd name="T21" fmla="*/ 0 w 515525"/>
              <a:gd name="T22" fmla="*/ 0 h 378885"/>
              <a:gd name="T23" fmla="*/ 515525 w 515525"/>
              <a:gd name="T24" fmla="*/ 378885 h 378885"/>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15525" h="378885">
                <a:moveTo>
                  <a:pt x="0" y="109803"/>
                </a:moveTo>
                <a:cubicBezTo>
                  <a:pt x="44648" y="107421"/>
                  <a:pt x="89297" y="105040"/>
                  <a:pt x="116681" y="90753"/>
                </a:cubicBezTo>
                <a:cubicBezTo>
                  <a:pt x="144065" y="76466"/>
                  <a:pt x="142875" y="37572"/>
                  <a:pt x="164306" y="24078"/>
                </a:cubicBezTo>
                <a:cubicBezTo>
                  <a:pt x="185737" y="10584"/>
                  <a:pt x="207566" y="-13625"/>
                  <a:pt x="245269" y="9791"/>
                </a:cubicBezTo>
                <a:cubicBezTo>
                  <a:pt x="282972" y="33207"/>
                  <a:pt x="348456" y="116550"/>
                  <a:pt x="390525" y="164572"/>
                </a:cubicBezTo>
                <a:cubicBezTo>
                  <a:pt x="432594" y="212594"/>
                  <a:pt x="477044" y="262203"/>
                  <a:pt x="497681" y="297922"/>
                </a:cubicBezTo>
                <a:cubicBezTo>
                  <a:pt x="518318" y="333641"/>
                  <a:pt x="516334" y="356263"/>
                  <a:pt x="514350" y="378885"/>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06" name="Oval 97"/>
          <p:cNvSpPr>
            <a:spLocks noChangeArrowheads="1"/>
          </p:cNvSpPr>
          <p:nvPr/>
        </p:nvSpPr>
        <p:spPr bwMode="auto">
          <a:xfrm>
            <a:off x="1027113" y="2330450"/>
            <a:ext cx="71438" cy="76200"/>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07" name="Freeform 5"/>
          <p:cNvSpPr>
            <a:spLocks/>
          </p:cNvSpPr>
          <p:nvPr/>
        </p:nvSpPr>
        <p:spPr bwMode="auto">
          <a:xfrm>
            <a:off x="1589088" y="2643187"/>
            <a:ext cx="357188" cy="163513"/>
          </a:xfrm>
          <a:custGeom>
            <a:avLst/>
            <a:gdLst>
              <a:gd name="T0" fmla="*/ 0 w 357188"/>
              <a:gd name="T1" fmla="*/ 0 h 164306"/>
              <a:gd name="T2" fmla="*/ 169069 w 357188"/>
              <a:gd name="T3" fmla="*/ 24361 h 164306"/>
              <a:gd name="T4" fmla="*/ 235744 w 357188"/>
              <a:gd name="T5" fmla="*/ 57579 h 164306"/>
              <a:gd name="T6" fmla="*/ 357188 w 357188"/>
              <a:gd name="T7" fmla="*/ 152804 h 164306"/>
              <a:gd name="T8" fmla="*/ 0 60000 65536"/>
              <a:gd name="T9" fmla="*/ 0 60000 65536"/>
              <a:gd name="T10" fmla="*/ 0 60000 65536"/>
              <a:gd name="T11" fmla="*/ 0 60000 65536"/>
              <a:gd name="T12" fmla="*/ 0 w 357188"/>
              <a:gd name="T13" fmla="*/ 0 h 164306"/>
              <a:gd name="T14" fmla="*/ 357188 w 357188"/>
              <a:gd name="T15" fmla="*/ 164306 h 164306"/>
            </a:gdLst>
            <a:ahLst/>
            <a:cxnLst>
              <a:cxn ang="T8">
                <a:pos x="T0" y="T1"/>
              </a:cxn>
              <a:cxn ang="T9">
                <a:pos x="T2" y="T3"/>
              </a:cxn>
              <a:cxn ang="T10">
                <a:pos x="T4" y="T5"/>
              </a:cxn>
              <a:cxn ang="T11">
                <a:pos x="T6" y="T7"/>
              </a:cxn>
            </a:cxnLst>
            <a:rect l="T12" t="T13" r="T14" b="T15"/>
            <a:pathLst>
              <a:path w="357188" h="164306">
                <a:moveTo>
                  <a:pt x="0" y="0"/>
                </a:moveTo>
                <a:cubicBezTo>
                  <a:pt x="64889" y="7937"/>
                  <a:pt x="129778" y="15875"/>
                  <a:pt x="169069" y="26194"/>
                </a:cubicBezTo>
                <a:cubicBezTo>
                  <a:pt x="208360" y="36513"/>
                  <a:pt x="204391" y="38894"/>
                  <a:pt x="235744" y="61913"/>
                </a:cubicBezTo>
                <a:cubicBezTo>
                  <a:pt x="267097" y="84932"/>
                  <a:pt x="312142" y="124619"/>
                  <a:pt x="357188" y="164306"/>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08" name="Freeform 8"/>
          <p:cNvSpPr>
            <a:spLocks/>
          </p:cNvSpPr>
          <p:nvPr/>
        </p:nvSpPr>
        <p:spPr bwMode="auto">
          <a:xfrm>
            <a:off x="2260601" y="2857500"/>
            <a:ext cx="549275" cy="146050"/>
          </a:xfrm>
          <a:custGeom>
            <a:avLst/>
            <a:gdLst>
              <a:gd name="T0" fmla="*/ 0 w 550068"/>
              <a:gd name="T1" fmla="*/ 49051 h 145268"/>
              <a:gd name="T2" fmla="*/ 55927 w 550068"/>
              <a:gd name="T3" fmla="*/ 2594 h 145268"/>
              <a:gd name="T4" fmla="*/ 149138 w 550068"/>
              <a:gd name="T5" fmla="*/ 7756 h 145268"/>
              <a:gd name="T6" fmla="*/ 233029 w 550068"/>
              <a:gd name="T7" fmla="*/ 23240 h 145268"/>
              <a:gd name="T8" fmla="*/ 382164 w 550068"/>
              <a:gd name="T9" fmla="*/ 61955 h 145268"/>
              <a:gd name="T10" fmla="*/ 475380 w 550068"/>
              <a:gd name="T11" fmla="*/ 121318 h 145268"/>
              <a:gd name="T12" fmla="*/ 538292 w 550068"/>
              <a:gd name="T13" fmla="*/ 157451 h 145268"/>
              <a:gd name="T14" fmla="*/ 0 60000 65536"/>
              <a:gd name="T15" fmla="*/ 0 60000 65536"/>
              <a:gd name="T16" fmla="*/ 0 60000 65536"/>
              <a:gd name="T17" fmla="*/ 0 60000 65536"/>
              <a:gd name="T18" fmla="*/ 0 60000 65536"/>
              <a:gd name="T19" fmla="*/ 0 60000 65536"/>
              <a:gd name="T20" fmla="*/ 0 60000 65536"/>
              <a:gd name="T21" fmla="*/ 0 w 550068"/>
              <a:gd name="T22" fmla="*/ 0 h 145268"/>
              <a:gd name="T23" fmla="*/ 550068 w 550068"/>
              <a:gd name="T24" fmla="*/ 145268 h 14526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50068" h="145268">
                <a:moveTo>
                  <a:pt x="0" y="45255"/>
                </a:moveTo>
                <a:cubicBezTo>
                  <a:pt x="15875" y="26999"/>
                  <a:pt x="31750" y="8743"/>
                  <a:pt x="57150" y="2393"/>
                </a:cubicBezTo>
                <a:cubicBezTo>
                  <a:pt x="82550" y="-3957"/>
                  <a:pt x="122237" y="3980"/>
                  <a:pt x="152400" y="7155"/>
                </a:cubicBezTo>
                <a:cubicBezTo>
                  <a:pt x="182563" y="10330"/>
                  <a:pt x="198438" y="13109"/>
                  <a:pt x="238125" y="21443"/>
                </a:cubicBezTo>
                <a:cubicBezTo>
                  <a:pt x="277812" y="29777"/>
                  <a:pt x="349250" y="42081"/>
                  <a:pt x="390525" y="57162"/>
                </a:cubicBezTo>
                <a:cubicBezTo>
                  <a:pt x="431800" y="72243"/>
                  <a:pt x="459185" y="97246"/>
                  <a:pt x="485775" y="111930"/>
                </a:cubicBezTo>
                <a:cubicBezTo>
                  <a:pt x="512366" y="126614"/>
                  <a:pt x="531217" y="135941"/>
                  <a:pt x="550068" y="145268"/>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09" name="Oval 76"/>
          <p:cNvSpPr>
            <a:spLocks noChangeArrowheads="1"/>
          </p:cNvSpPr>
          <p:nvPr/>
        </p:nvSpPr>
        <p:spPr bwMode="auto">
          <a:xfrm>
            <a:off x="1558926" y="2598737"/>
            <a:ext cx="71437" cy="77788"/>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10" name="Freeform 7"/>
          <p:cNvSpPr>
            <a:spLocks/>
          </p:cNvSpPr>
          <p:nvPr/>
        </p:nvSpPr>
        <p:spPr bwMode="auto">
          <a:xfrm>
            <a:off x="1946276" y="2770187"/>
            <a:ext cx="307975" cy="130175"/>
          </a:xfrm>
          <a:custGeom>
            <a:avLst/>
            <a:gdLst>
              <a:gd name="T0" fmla="*/ 0 w 307181"/>
              <a:gd name="T1" fmla="*/ 43895 h 130310"/>
              <a:gd name="T2" fmla="*/ 49505 w 307181"/>
              <a:gd name="T3" fmla="*/ 1693 h 130310"/>
              <a:gd name="T4" fmla="*/ 183169 w 307181"/>
              <a:gd name="T5" fmla="*/ 13419 h 130310"/>
              <a:gd name="T6" fmla="*/ 294555 w 307181"/>
              <a:gd name="T7" fmla="*/ 60309 h 130310"/>
              <a:gd name="T8" fmla="*/ 319308 w 307181"/>
              <a:gd name="T9" fmla="*/ 128300 h 130310"/>
              <a:gd name="T10" fmla="*/ 0 60000 65536"/>
              <a:gd name="T11" fmla="*/ 0 60000 65536"/>
              <a:gd name="T12" fmla="*/ 0 60000 65536"/>
              <a:gd name="T13" fmla="*/ 0 60000 65536"/>
              <a:gd name="T14" fmla="*/ 0 60000 65536"/>
              <a:gd name="T15" fmla="*/ 0 w 307181"/>
              <a:gd name="T16" fmla="*/ 0 h 130310"/>
              <a:gd name="T17" fmla="*/ 307181 w 307181"/>
              <a:gd name="T18" fmla="*/ 130310 h 130310"/>
            </a:gdLst>
            <a:ahLst/>
            <a:cxnLst>
              <a:cxn ang="T10">
                <a:pos x="T0" y="T1"/>
              </a:cxn>
              <a:cxn ang="T11">
                <a:pos x="T2" y="T3"/>
              </a:cxn>
              <a:cxn ang="T12">
                <a:pos x="T4" y="T5"/>
              </a:cxn>
              <a:cxn ang="T13">
                <a:pos x="T6" y="T7"/>
              </a:cxn>
              <a:cxn ang="T14">
                <a:pos x="T8" y="T9"/>
              </a:cxn>
            </a:cxnLst>
            <a:rect l="T15" t="T16" r="T17" b="T18"/>
            <a:pathLst>
              <a:path w="307181" h="130310">
                <a:moveTo>
                  <a:pt x="0" y="44585"/>
                </a:moveTo>
                <a:cubicBezTo>
                  <a:pt x="9128" y="25733"/>
                  <a:pt x="18256" y="6882"/>
                  <a:pt x="47625" y="1723"/>
                </a:cubicBezTo>
                <a:cubicBezTo>
                  <a:pt x="76994" y="-3436"/>
                  <a:pt x="136922" y="3707"/>
                  <a:pt x="176212" y="13629"/>
                </a:cubicBezTo>
                <a:cubicBezTo>
                  <a:pt x="215503" y="23551"/>
                  <a:pt x="261540" y="41807"/>
                  <a:pt x="283368" y="61254"/>
                </a:cubicBezTo>
                <a:cubicBezTo>
                  <a:pt x="305196" y="80701"/>
                  <a:pt x="306188" y="105505"/>
                  <a:pt x="307181" y="130310"/>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11" name="Oval 74"/>
          <p:cNvSpPr>
            <a:spLocks noChangeArrowheads="1"/>
          </p:cNvSpPr>
          <p:nvPr/>
        </p:nvSpPr>
        <p:spPr bwMode="auto">
          <a:xfrm>
            <a:off x="1905001" y="2767012"/>
            <a:ext cx="74612" cy="77788"/>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12" name="Oval 75"/>
          <p:cNvSpPr>
            <a:spLocks noChangeArrowheads="1"/>
          </p:cNvSpPr>
          <p:nvPr/>
        </p:nvSpPr>
        <p:spPr bwMode="auto">
          <a:xfrm>
            <a:off x="2214563" y="2849562"/>
            <a:ext cx="73025" cy="74613"/>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13" name="Freeform 10"/>
          <p:cNvSpPr>
            <a:spLocks/>
          </p:cNvSpPr>
          <p:nvPr/>
        </p:nvSpPr>
        <p:spPr bwMode="auto">
          <a:xfrm>
            <a:off x="2809876" y="3013075"/>
            <a:ext cx="177800" cy="180975"/>
          </a:xfrm>
          <a:custGeom>
            <a:avLst/>
            <a:gdLst>
              <a:gd name="T0" fmla="*/ 0 w 176213"/>
              <a:gd name="T1" fmla="*/ 0 h 180975"/>
              <a:gd name="T2" fmla="*/ 122582 w 176213"/>
              <a:gd name="T3" fmla="*/ 57150 h 180975"/>
              <a:gd name="T4" fmla="*/ 179785 w 176213"/>
              <a:gd name="T5" fmla="*/ 140494 h 180975"/>
              <a:gd name="T6" fmla="*/ 201578 w 176213"/>
              <a:gd name="T7" fmla="*/ 180975 h 180975"/>
              <a:gd name="T8" fmla="*/ 0 60000 65536"/>
              <a:gd name="T9" fmla="*/ 0 60000 65536"/>
              <a:gd name="T10" fmla="*/ 0 60000 65536"/>
              <a:gd name="T11" fmla="*/ 0 60000 65536"/>
              <a:gd name="T12" fmla="*/ 0 w 176213"/>
              <a:gd name="T13" fmla="*/ 0 h 180975"/>
              <a:gd name="T14" fmla="*/ 176213 w 176213"/>
              <a:gd name="T15" fmla="*/ 180975 h 180975"/>
            </a:gdLst>
            <a:ahLst/>
            <a:cxnLst>
              <a:cxn ang="T8">
                <a:pos x="T0" y="T1"/>
              </a:cxn>
              <a:cxn ang="T9">
                <a:pos x="T2" y="T3"/>
              </a:cxn>
              <a:cxn ang="T10">
                <a:pos x="T4" y="T5"/>
              </a:cxn>
              <a:cxn ang="T11">
                <a:pos x="T6" y="T7"/>
              </a:cxn>
            </a:cxnLst>
            <a:rect l="T12" t="T13" r="T14" b="T15"/>
            <a:pathLst>
              <a:path w="176213" h="180975">
                <a:moveTo>
                  <a:pt x="0" y="0"/>
                </a:moveTo>
                <a:cubicBezTo>
                  <a:pt x="40481" y="16867"/>
                  <a:pt x="80963" y="33734"/>
                  <a:pt x="107157" y="57150"/>
                </a:cubicBezTo>
                <a:cubicBezTo>
                  <a:pt x="133351" y="80566"/>
                  <a:pt x="145654" y="119857"/>
                  <a:pt x="157163" y="140494"/>
                </a:cubicBezTo>
                <a:cubicBezTo>
                  <a:pt x="168672" y="161131"/>
                  <a:pt x="172442" y="171053"/>
                  <a:pt x="176213" y="180975"/>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14" name="Freeform 11"/>
          <p:cNvSpPr>
            <a:spLocks/>
          </p:cNvSpPr>
          <p:nvPr/>
        </p:nvSpPr>
        <p:spPr bwMode="auto">
          <a:xfrm>
            <a:off x="2984501" y="3186112"/>
            <a:ext cx="115887" cy="554038"/>
          </a:xfrm>
          <a:custGeom>
            <a:avLst/>
            <a:gdLst>
              <a:gd name="T0" fmla="*/ 0 w 115099"/>
              <a:gd name="T1" fmla="*/ 0 h 554831"/>
              <a:gd name="T2" fmla="*/ 17177 w 115099"/>
              <a:gd name="T3" fmla="*/ 61858 h 554831"/>
              <a:gd name="T4" fmla="*/ 85887 w 115099"/>
              <a:gd name="T5" fmla="*/ 137463 h 554831"/>
              <a:gd name="T6" fmla="*/ 137421 w 115099"/>
              <a:gd name="T7" fmla="*/ 295545 h 554831"/>
              <a:gd name="T8" fmla="*/ 114516 w 115099"/>
              <a:gd name="T9" fmla="*/ 533813 h 554831"/>
              <a:gd name="T10" fmla="*/ 0 60000 65536"/>
              <a:gd name="T11" fmla="*/ 0 60000 65536"/>
              <a:gd name="T12" fmla="*/ 0 60000 65536"/>
              <a:gd name="T13" fmla="*/ 0 60000 65536"/>
              <a:gd name="T14" fmla="*/ 0 60000 65536"/>
              <a:gd name="T15" fmla="*/ 0 w 115099"/>
              <a:gd name="T16" fmla="*/ 0 h 554831"/>
              <a:gd name="T17" fmla="*/ 115099 w 115099"/>
              <a:gd name="T18" fmla="*/ 554831 h 554831"/>
            </a:gdLst>
            <a:ahLst/>
            <a:cxnLst>
              <a:cxn ang="T10">
                <a:pos x="T0" y="T1"/>
              </a:cxn>
              <a:cxn ang="T11">
                <a:pos x="T2" y="T3"/>
              </a:cxn>
              <a:cxn ang="T12">
                <a:pos x="T4" y="T5"/>
              </a:cxn>
              <a:cxn ang="T13">
                <a:pos x="T6" y="T7"/>
              </a:cxn>
              <a:cxn ang="T14">
                <a:pos x="T8" y="T9"/>
              </a:cxn>
            </a:cxnLst>
            <a:rect l="T15" t="T16" r="T17" b="T18"/>
            <a:pathLst>
              <a:path w="115099" h="554831">
                <a:moveTo>
                  <a:pt x="0" y="0"/>
                </a:moveTo>
                <a:cubicBezTo>
                  <a:pt x="1190" y="20241"/>
                  <a:pt x="2381" y="40482"/>
                  <a:pt x="14287" y="64294"/>
                </a:cubicBezTo>
                <a:cubicBezTo>
                  <a:pt x="26193" y="88106"/>
                  <a:pt x="54768" y="102394"/>
                  <a:pt x="71437" y="142875"/>
                </a:cubicBezTo>
                <a:cubicBezTo>
                  <a:pt x="88106" y="183356"/>
                  <a:pt x="110331" y="238522"/>
                  <a:pt x="114300" y="307181"/>
                </a:cubicBezTo>
                <a:cubicBezTo>
                  <a:pt x="118269" y="375840"/>
                  <a:pt x="106759" y="465335"/>
                  <a:pt x="95250" y="554831"/>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15" name="Oval 98"/>
          <p:cNvSpPr>
            <a:spLocks noChangeArrowheads="1"/>
          </p:cNvSpPr>
          <p:nvPr/>
        </p:nvSpPr>
        <p:spPr bwMode="auto">
          <a:xfrm>
            <a:off x="2770188" y="2963862"/>
            <a:ext cx="76200" cy="77788"/>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16" name="Freeform 12"/>
          <p:cNvSpPr>
            <a:spLocks/>
          </p:cNvSpPr>
          <p:nvPr/>
        </p:nvSpPr>
        <p:spPr bwMode="auto">
          <a:xfrm>
            <a:off x="3079751" y="3743325"/>
            <a:ext cx="247650" cy="146050"/>
          </a:xfrm>
          <a:custGeom>
            <a:avLst/>
            <a:gdLst>
              <a:gd name="T0" fmla="*/ 0 w 247650"/>
              <a:gd name="T1" fmla="*/ 0 h 145256"/>
              <a:gd name="T2" fmla="*/ 142875 w 247650"/>
              <a:gd name="T3" fmla="*/ 54266 h 145256"/>
              <a:gd name="T4" fmla="*/ 247650 w 247650"/>
              <a:gd name="T5" fmla="*/ 157632 h 145256"/>
              <a:gd name="T6" fmla="*/ 0 60000 65536"/>
              <a:gd name="T7" fmla="*/ 0 60000 65536"/>
              <a:gd name="T8" fmla="*/ 0 60000 65536"/>
              <a:gd name="T9" fmla="*/ 0 w 247650"/>
              <a:gd name="T10" fmla="*/ 0 h 145256"/>
              <a:gd name="T11" fmla="*/ 247650 w 247650"/>
              <a:gd name="T12" fmla="*/ 145256 h 145256"/>
            </a:gdLst>
            <a:ahLst/>
            <a:cxnLst>
              <a:cxn ang="T6">
                <a:pos x="T0" y="T1"/>
              </a:cxn>
              <a:cxn ang="T7">
                <a:pos x="T2" y="T3"/>
              </a:cxn>
              <a:cxn ang="T8">
                <a:pos x="T4" y="T5"/>
              </a:cxn>
            </a:cxnLst>
            <a:rect l="T9" t="T10" r="T11" b="T12"/>
            <a:pathLst>
              <a:path w="247650" h="145256">
                <a:moveTo>
                  <a:pt x="0" y="0"/>
                </a:moveTo>
                <a:cubicBezTo>
                  <a:pt x="50800" y="12898"/>
                  <a:pt x="101600" y="25797"/>
                  <a:pt x="142875" y="50006"/>
                </a:cubicBezTo>
                <a:cubicBezTo>
                  <a:pt x="184150" y="74215"/>
                  <a:pt x="215900" y="109735"/>
                  <a:pt x="247650" y="145256"/>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17" name="Freeform 13"/>
          <p:cNvSpPr>
            <a:spLocks/>
          </p:cNvSpPr>
          <p:nvPr/>
        </p:nvSpPr>
        <p:spPr bwMode="auto">
          <a:xfrm>
            <a:off x="3327401" y="3889375"/>
            <a:ext cx="242887" cy="469900"/>
          </a:xfrm>
          <a:custGeom>
            <a:avLst/>
            <a:gdLst>
              <a:gd name="T0" fmla="*/ 0 w 242887"/>
              <a:gd name="T1" fmla="*/ 0 h 471487"/>
              <a:gd name="T2" fmla="*/ 76200 w 242887"/>
              <a:gd name="T3" fmla="*/ 132616 h 471487"/>
              <a:gd name="T4" fmla="*/ 114300 w 242887"/>
              <a:gd name="T5" fmla="*/ 254358 h 471487"/>
              <a:gd name="T6" fmla="*/ 166687 w 242887"/>
              <a:gd name="T7" fmla="*/ 321761 h 471487"/>
              <a:gd name="T8" fmla="*/ 242887 w 242887"/>
              <a:gd name="T9" fmla="*/ 430457 h 471487"/>
              <a:gd name="T10" fmla="*/ 0 60000 65536"/>
              <a:gd name="T11" fmla="*/ 0 60000 65536"/>
              <a:gd name="T12" fmla="*/ 0 60000 65536"/>
              <a:gd name="T13" fmla="*/ 0 60000 65536"/>
              <a:gd name="T14" fmla="*/ 0 60000 65536"/>
              <a:gd name="T15" fmla="*/ 0 w 242887"/>
              <a:gd name="T16" fmla="*/ 0 h 471487"/>
              <a:gd name="T17" fmla="*/ 242887 w 242887"/>
              <a:gd name="T18" fmla="*/ 471487 h 471487"/>
            </a:gdLst>
            <a:ahLst/>
            <a:cxnLst>
              <a:cxn ang="T10">
                <a:pos x="T0" y="T1"/>
              </a:cxn>
              <a:cxn ang="T11">
                <a:pos x="T2" y="T3"/>
              </a:cxn>
              <a:cxn ang="T12">
                <a:pos x="T4" y="T5"/>
              </a:cxn>
              <a:cxn ang="T13">
                <a:pos x="T6" y="T7"/>
              </a:cxn>
              <a:cxn ang="T14">
                <a:pos x="T8" y="T9"/>
              </a:cxn>
            </a:cxnLst>
            <a:rect l="T15" t="T16" r="T17" b="T18"/>
            <a:pathLst>
              <a:path w="242887" h="471487">
                <a:moveTo>
                  <a:pt x="0" y="0"/>
                </a:moveTo>
                <a:cubicBezTo>
                  <a:pt x="28575" y="49411"/>
                  <a:pt x="57150" y="98822"/>
                  <a:pt x="76200" y="145256"/>
                </a:cubicBezTo>
                <a:cubicBezTo>
                  <a:pt x="95250" y="191690"/>
                  <a:pt x="99219" y="244078"/>
                  <a:pt x="114300" y="278606"/>
                </a:cubicBezTo>
                <a:cubicBezTo>
                  <a:pt x="129381" y="313134"/>
                  <a:pt x="145256" y="320278"/>
                  <a:pt x="166687" y="352425"/>
                </a:cubicBezTo>
                <a:cubicBezTo>
                  <a:pt x="188118" y="384572"/>
                  <a:pt x="215502" y="428029"/>
                  <a:pt x="242887" y="471487"/>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18" name="Oval 101"/>
          <p:cNvSpPr>
            <a:spLocks noChangeArrowheads="1"/>
          </p:cNvSpPr>
          <p:nvPr/>
        </p:nvSpPr>
        <p:spPr bwMode="auto">
          <a:xfrm>
            <a:off x="3041651" y="3705225"/>
            <a:ext cx="77787" cy="76200"/>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19" name="Oval 102"/>
          <p:cNvSpPr>
            <a:spLocks noChangeArrowheads="1"/>
          </p:cNvSpPr>
          <p:nvPr/>
        </p:nvSpPr>
        <p:spPr bwMode="auto">
          <a:xfrm>
            <a:off x="3289301" y="3852862"/>
            <a:ext cx="69850" cy="73025"/>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20" name="Freeform 16"/>
          <p:cNvSpPr>
            <a:spLocks/>
          </p:cNvSpPr>
          <p:nvPr/>
        </p:nvSpPr>
        <p:spPr bwMode="auto">
          <a:xfrm>
            <a:off x="4006851" y="4965700"/>
            <a:ext cx="363537" cy="333375"/>
          </a:xfrm>
          <a:custGeom>
            <a:avLst/>
            <a:gdLst>
              <a:gd name="T0" fmla="*/ 0 w 364331"/>
              <a:gd name="T1" fmla="*/ 0 h 333375"/>
              <a:gd name="T2" fmla="*/ 85269 w 364331"/>
              <a:gd name="T3" fmla="*/ 71437 h 333375"/>
              <a:gd name="T4" fmla="*/ 145189 w 364331"/>
              <a:gd name="T5" fmla="*/ 207169 h 333375"/>
              <a:gd name="T6" fmla="*/ 225849 w 364331"/>
              <a:gd name="T7" fmla="*/ 261937 h 333375"/>
              <a:gd name="T8" fmla="*/ 352601 w 364331"/>
              <a:gd name="T9" fmla="*/ 333375 h 333375"/>
              <a:gd name="T10" fmla="*/ 0 60000 65536"/>
              <a:gd name="T11" fmla="*/ 0 60000 65536"/>
              <a:gd name="T12" fmla="*/ 0 60000 65536"/>
              <a:gd name="T13" fmla="*/ 0 60000 65536"/>
              <a:gd name="T14" fmla="*/ 0 60000 65536"/>
              <a:gd name="T15" fmla="*/ 0 w 364331"/>
              <a:gd name="T16" fmla="*/ 0 h 333375"/>
              <a:gd name="T17" fmla="*/ 364331 w 364331"/>
              <a:gd name="T18" fmla="*/ 333375 h 333375"/>
            </a:gdLst>
            <a:ahLst/>
            <a:cxnLst>
              <a:cxn ang="T10">
                <a:pos x="T0" y="T1"/>
              </a:cxn>
              <a:cxn ang="T11">
                <a:pos x="T2" y="T3"/>
              </a:cxn>
              <a:cxn ang="T12">
                <a:pos x="T4" y="T5"/>
              </a:cxn>
              <a:cxn ang="T13">
                <a:pos x="T6" y="T7"/>
              </a:cxn>
              <a:cxn ang="T14">
                <a:pos x="T8" y="T9"/>
              </a:cxn>
            </a:cxnLst>
            <a:rect l="T15" t="T16" r="T17" b="T18"/>
            <a:pathLst>
              <a:path w="364331" h="333375">
                <a:moveTo>
                  <a:pt x="0" y="0"/>
                </a:moveTo>
                <a:cubicBezTo>
                  <a:pt x="31551" y="18454"/>
                  <a:pt x="63103" y="36909"/>
                  <a:pt x="88106" y="71437"/>
                </a:cubicBezTo>
                <a:cubicBezTo>
                  <a:pt x="113109" y="105965"/>
                  <a:pt x="125810" y="175419"/>
                  <a:pt x="150019" y="207169"/>
                </a:cubicBezTo>
                <a:cubicBezTo>
                  <a:pt x="174228" y="238919"/>
                  <a:pt x="197643" y="240903"/>
                  <a:pt x="233362" y="261937"/>
                </a:cubicBezTo>
                <a:cubicBezTo>
                  <a:pt x="269081" y="282971"/>
                  <a:pt x="316706" y="308173"/>
                  <a:pt x="364331" y="333375"/>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21" name="Freeform 17"/>
          <p:cNvSpPr>
            <a:spLocks/>
          </p:cNvSpPr>
          <p:nvPr/>
        </p:nvSpPr>
        <p:spPr bwMode="auto">
          <a:xfrm>
            <a:off x="4368801" y="5291137"/>
            <a:ext cx="277812" cy="246063"/>
          </a:xfrm>
          <a:custGeom>
            <a:avLst/>
            <a:gdLst>
              <a:gd name="T0" fmla="*/ 0 w 278606"/>
              <a:gd name="T1" fmla="*/ 0 h 245269"/>
              <a:gd name="T2" fmla="*/ 61598 w 278606"/>
              <a:gd name="T3" fmla="*/ 62488 h 245269"/>
              <a:gd name="T4" fmla="*/ 102666 w 278606"/>
              <a:gd name="T5" fmla="*/ 69987 h 245269"/>
              <a:gd name="T6" fmla="*/ 182516 w 278606"/>
              <a:gd name="T7" fmla="*/ 132477 h 245269"/>
              <a:gd name="T8" fmla="*/ 266931 w 278606"/>
              <a:gd name="T9" fmla="*/ 257453 h 245269"/>
              <a:gd name="T10" fmla="*/ 0 60000 65536"/>
              <a:gd name="T11" fmla="*/ 0 60000 65536"/>
              <a:gd name="T12" fmla="*/ 0 60000 65536"/>
              <a:gd name="T13" fmla="*/ 0 60000 65536"/>
              <a:gd name="T14" fmla="*/ 0 60000 65536"/>
              <a:gd name="T15" fmla="*/ 0 w 278606"/>
              <a:gd name="T16" fmla="*/ 0 h 245269"/>
              <a:gd name="T17" fmla="*/ 278606 w 278606"/>
              <a:gd name="T18" fmla="*/ 245269 h 245269"/>
            </a:gdLst>
            <a:ahLst/>
            <a:cxnLst>
              <a:cxn ang="T10">
                <a:pos x="T0" y="T1"/>
              </a:cxn>
              <a:cxn ang="T11">
                <a:pos x="T2" y="T3"/>
              </a:cxn>
              <a:cxn ang="T12">
                <a:pos x="T4" y="T5"/>
              </a:cxn>
              <a:cxn ang="T13">
                <a:pos x="T6" y="T7"/>
              </a:cxn>
              <a:cxn ang="T14">
                <a:pos x="T8" y="T9"/>
              </a:cxn>
            </a:cxnLst>
            <a:rect l="T15" t="T16" r="T17" b="T18"/>
            <a:pathLst>
              <a:path w="278606" h="245269">
                <a:moveTo>
                  <a:pt x="0" y="0"/>
                </a:moveTo>
                <a:cubicBezTo>
                  <a:pt x="23217" y="24209"/>
                  <a:pt x="46435" y="48419"/>
                  <a:pt x="64294" y="59531"/>
                </a:cubicBezTo>
                <a:cubicBezTo>
                  <a:pt x="82153" y="70643"/>
                  <a:pt x="86122" y="55563"/>
                  <a:pt x="107156" y="66675"/>
                </a:cubicBezTo>
                <a:cubicBezTo>
                  <a:pt x="128190" y="77787"/>
                  <a:pt x="161925" y="96440"/>
                  <a:pt x="190500" y="126206"/>
                </a:cubicBezTo>
                <a:cubicBezTo>
                  <a:pt x="219075" y="155972"/>
                  <a:pt x="248840" y="200620"/>
                  <a:pt x="278606" y="245269"/>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22" name="Freeform 18"/>
          <p:cNvSpPr>
            <a:spLocks/>
          </p:cNvSpPr>
          <p:nvPr/>
        </p:nvSpPr>
        <p:spPr bwMode="auto">
          <a:xfrm>
            <a:off x="4860926" y="5699125"/>
            <a:ext cx="196850" cy="130175"/>
          </a:xfrm>
          <a:custGeom>
            <a:avLst/>
            <a:gdLst>
              <a:gd name="T0" fmla="*/ 0 w 197643"/>
              <a:gd name="T1" fmla="*/ 0 h 130969"/>
              <a:gd name="T2" fmla="*/ 59816 w 197643"/>
              <a:gd name="T3" fmla="*/ 66681 h 130969"/>
              <a:gd name="T4" fmla="*/ 113226 w 197643"/>
              <a:gd name="T5" fmla="*/ 50517 h 130969"/>
              <a:gd name="T6" fmla="*/ 177309 w 197643"/>
              <a:gd name="T7" fmla="*/ 111138 h 130969"/>
              <a:gd name="T8" fmla="*/ 0 60000 65536"/>
              <a:gd name="T9" fmla="*/ 0 60000 65536"/>
              <a:gd name="T10" fmla="*/ 0 60000 65536"/>
              <a:gd name="T11" fmla="*/ 0 60000 65536"/>
              <a:gd name="T12" fmla="*/ 0 w 197643"/>
              <a:gd name="T13" fmla="*/ 0 h 130969"/>
              <a:gd name="T14" fmla="*/ 197643 w 197643"/>
              <a:gd name="T15" fmla="*/ 130969 h 130969"/>
            </a:gdLst>
            <a:ahLst/>
            <a:cxnLst>
              <a:cxn ang="T8">
                <a:pos x="T0" y="T1"/>
              </a:cxn>
              <a:cxn ang="T9">
                <a:pos x="T2" y="T3"/>
              </a:cxn>
              <a:cxn ang="T10">
                <a:pos x="T4" y="T5"/>
              </a:cxn>
              <a:cxn ang="T11">
                <a:pos x="T6" y="T7"/>
              </a:cxn>
            </a:cxnLst>
            <a:rect l="T12" t="T13" r="T14" b="T15"/>
            <a:pathLst>
              <a:path w="197643" h="130969">
                <a:moveTo>
                  <a:pt x="0" y="0"/>
                </a:moveTo>
                <a:cubicBezTo>
                  <a:pt x="22820" y="34329"/>
                  <a:pt x="45641" y="68659"/>
                  <a:pt x="66675" y="78581"/>
                </a:cubicBezTo>
                <a:cubicBezTo>
                  <a:pt x="87709" y="88503"/>
                  <a:pt x="104378" y="50800"/>
                  <a:pt x="126206" y="59531"/>
                </a:cubicBezTo>
                <a:cubicBezTo>
                  <a:pt x="148034" y="68262"/>
                  <a:pt x="172838" y="99615"/>
                  <a:pt x="197643" y="130969"/>
                </a:cubicBezTo>
              </a:path>
            </a:pathLst>
          </a:custGeom>
          <a:noFill/>
          <a:ln w="57150">
            <a:solidFill>
              <a:srgbClr val="FFC000"/>
            </a:solidFill>
            <a:round/>
            <a:headEnd/>
            <a:tailEnd/>
          </a:ln>
        </p:spPr>
        <p:txBody>
          <a:bodyPr/>
          <a:lstStyle/>
          <a:p>
            <a:endParaRPr lang="en-US">
              <a:solidFill>
                <a:srgbClr val="FFFF00"/>
              </a:solidFill>
              <a:latin typeface="+mj-lt"/>
            </a:endParaRPr>
          </a:p>
        </p:txBody>
      </p:sp>
      <p:sp>
        <p:nvSpPr>
          <p:cNvPr id="5223" name="Oval 103"/>
          <p:cNvSpPr>
            <a:spLocks noChangeArrowheads="1"/>
          </p:cNvSpPr>
          <p:nvPr/>
        </p:nvSpPr>
        <p:spPr bwMode="auto">
          <a:xfrm>
            <a:off x="3960813" y="4916487"/>
            <a:ext cx="71438" cy="73025"/>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24" name="Oval 107"/>
          <p:cNvSpPr>
            <a:spLocks noChangeArrowheads="1"/>
          </p:cNvSpPr>
          <p:nvPr/>
        </p:nvSpPr>
        <p:spPr bwMode="auto">
          <a:xfrm>
            <a:off x="4325938" y="5256212"/>
            <a:ext cx="76200" cy="74613"/>
          </a:xfrm>
          <a:prstGeom prst="ellipse">
            <a:avLst/>
          </a:prstGeom>
          <a:solidFill>
            <a:srgbClr val="00B050"/>
          </a:solidFill>
          <a:ln w="11113">
            <a:solidFill>
              <a:srgbClr val="FF5050"/>
            </a:solidFill>
            <a:round/>
            <a:headEnd/>
            <a:tailEnd/>
          </a:ln>
        </p:spPr>
        <p:txBody>
          <a:bodyPr/>
          <a:lstStyle/>
          <a:p>
            <a:endParaRPr lang="es-CR" b="1">
              <a:solidFill>
                <a:srgbClr val="FFFF00"/>
              </a:solidFill>
              <a:latin typeface="+mj-lt"/>
            </a:endParaRPr>
          </a:p>
        </p:txBody>
      </p:sp>
      <p:sp>
        <p:nvSpPr>
          <p:cNvPr id="5225" name="Oval 106"/>
          <p:cNvSpPr>
            <a:spLocks noChangeArrowheads="1"/>
          </p:cNvSpPr>
          <p:nvPr/>
        </p:nvSpPr>
        <p:spPr bwMode="auto">
          <a:xfrm>
            <a:off x="4605338" y="5508625"/>
            <a:ext cx="77788" cy="77787"/>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26" name="Oval 105"/>
          <p:cNvSpPr>
            <a:spLocks noChangeArrowheads="1"/>
          </p:cNvSpPr>
          <p:nvPr/>
        </p:nvSpPr>
        <p:spPr bwMode="auto">
          <a:xfrm>
            <a:off x="4813301" y="5657850"/>
            <a:ext cx="77787" cy="76200"/>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27" name="Oval 45"/>
          <p:cNvSpPr>
            <a:spLocks noChangeArrowheads="1"/>
          </p:cNvSpPr>
          <p:nvPr/>
        </p:nvSpPr>
        <p:spPr bwMode="auto">
          <a:xfrm>
            <a:off x="5583238" y="5915025"/>
            <a:ext cx="74613" cy="73025"/>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5274" name="Oval 100"/>
          <p:cNvSpPr>
            <a:spLocks noChangeArrowheads="1"/>
          </p:cNvSpPr>
          <p:nvPr/>
        </p:nvSpPr>
        <p:spPr bwMode="auto">
          <a:xfrm>
            <a:off x="2786063" y="2640012"/>
            <a:ext cx="71438" cy="71438"/>
          </a:xfrm>
          <a:prstGeom prst="ellipse">
            <a:avLst/>
          </a:prstGeom>
          <a:solidFill>
            <a:srgbClr val="CCFFCC"/>
          </a:solidFill>
          <a:ln w="11176">
            <a:solidFill>
              <a:srgbClr val="FF5050"/>
            </a:solidFill>
            <a:round/>
            <a:headEnd/>
            <a:tailEnd/>
          </a:ln>
        </p:spPr>
        <p:txBody>
          <a:bodyPr/>
          <a:lstStyle/>
          <a:p>
            <a:endParaRPr lang="es-CR" b="1">
              <a:solidFill>
                <a:srgbClr val="FFFF00"/>
              </a:solidFill>
              <a:latin typeface="+mj-lt"/>
            </a:endParaRPr>
          </a:p>
        </p:txBody>
      </p:sp>
      <p:sp>
        <p:nvSpPr>
          <p:cNvPr id="5275" name="12 Forma libre"/>
          <p:cNvSpPr>
            <a:spLocks/>
          </p:cNvSpPr>
          <p:nvPr/>
        </p:nvSpPr>
        <p:spPr bwMode="auto">
          <a:xfrm>
            <a:off x="2530476" y="2246312"/>
            <a:ext cx="279400" cy="423863"/>
          </a:xfrm>
          <a:custGeom>
            <a:avLst/>
            <a:gdLst>
              <a:gd name="T0" fmla="*/ 0 w 279400"/>
              <a:gd name="T1" fmla="*/ 0 h 423333"/>
              <a:gd name="T2" fmla="*/ 84666 w 279400"/>
              <a:gd name="T3" fmla="*/ 101854 h 423333"/>
              <a:gd name="T4" fmla="*/ 160866 w 279400"/>
              <a:gd name="T5" fmla="*/ 343759 h 423333"/>
              <a:gd name="T6" fmla="*/ 279400 w 279400"/>
              <a:gd name="T7" fmla="*/ 424394 h 423333"/>
              <a:gd name="T8" fmla="*/ 0 60000 65536"/>
              <a:gd name="T9" fmla="*/ 0 60000 65536"/>
              <a:gd name="T10" fmla="*/ 0 60000 65536"/>
              <a:gd name="T11" fmla="*/ 0 60000 65536"/>
              <a:gd name="T12" fmla="*/ 0 w 279400"/>
              <a:gd name="T13" fmla="*/ 0 h 423333"/>
              <a:gd name="T14" fmla="*/ 279400 w 279400"/>
              <a:gd name="T15" fmla="*/ 423333 h 423333"/>
            </a:gdLst>
            <a:ahLst/>
            <a:cxnLst>
              <a:cxn ang="T8">
                <a:pos x="T0" y="T1"/>
              </a:cxn>
              <a:cxn ang="T9">
                <a:pos x="T2" y="T3"/>
              </a:cxn>
              <a:cxn ang="T10">
                <a:pos x="T4" y="T5"/>
              </a:cxn>
              <a:cxn ang="T11">
                <a:pos x="T6" y="T7"/>
              </a:cxn>
            </a:cxnLst>
            <a:rect l="T12" t="T13" r="T14" b="T15"/>
            <a:pathLst>
              <a:path w="279400" h="423333">
                <a:moveTo>
                  <a:pt x="0" y="0"/>
                </a:moveTo>
                <a:cubicBezTo>
                  <a:pt x="28927" y="22225"/>
                  <a:pt x="57855" y="44450"/>
                  <a:pt x="84666" y="101600"/>
                </a:cubicBezTo>
                <a:cubicBezTo>
                  <a:pt x="111477" y="158750"/>
                  <a:pt x="128410" y="289278"/>
                  <a:pt x="160866" y="342900"/>
                </a:cubicBezTo>
                <a:cubicBezTo>
                  <a:pt x="193322" y="396522"/>
                  <a:pt x="236361" y="409927"/>
                  <a:pt x="279400" y="423333"/>
                </a:cubicBezTo>
              </a:path>
            </a:pathLst>
          </a:custGeom>
          <a:noFill/>
          <a:ln w="9525">
            <a:solidFill>
              <a:srgbClr val="FF0000"/>
            </a:solidFill>
            <a:prstDash val="dash"/>
            <a:round/>
            <a:headEnd/>
            <a:tailEnd/>
          </a:ln>
        </p:spPr>
        <p:txBody>
          <a:bodyPr anchor="ctr"/>
          <a:lstStyle/>
          <a:p>
            <a:endParaRPr lang="en-US">
              <a:solidFill>
                <a:srgbClr val="FFFF00"/>
              </a:solidFill>
              <a:latin typeface="+mj-lt"/>
            </a:endParaRPr>
          </a:p>
        </p:txBody>
      </p:sp>
      <p:sp>
        <p:nvSpPr>
          <p:cNvPr id="5276" name="Rectangle 62"/>
          <p:cNvSpPr>
            <a:spLocks noChangeArrowheads="1"/>
          </p:cNvSpPr>
          <p:nvPr/>
        </p:nvSpPr>
        <p:spPr bwMode="auto">
          <a:xfrm>
            <a:off x="2747963" y="2513012"/>
            <a:ext cx="528638" cy="107950"/>
          </a:xfrm>
          <a:prstGeom prst="rect">
            <a:avLst/>
          </a:prstGeom>
          <a:noFill/>
          <a:ln w="9525" algn="ctr">
            <a:noFill/>
            <a:miter lim="800000"/>
            <a:headEnd/>
            <a:tailEnd/>
          </a:ln>
        </p:spPr>
        <p:txBody>
          <a:bodyPr lIns="0" tIns="0" rIns="0" bIns="0">
            <a:spAutoFit/>
          </a:bodyPr>
          <a:lstStyle/>
          <a:p>
            <a:pPr algn="ctr"/>
            <a:r>
              <a:rPr lang="es-ES_tradnl" sz="700" b="1" dirty="0" err="1">
                <a:solidFill>
                  <a:srgbClr val="000000"/>
                </a:solidFill>
                <a:latin typeface="+mj-lt"/>
              </a:rPr>
              <a:t>Toncontín</a:t>
            </a:r>
            <a:endParaRPr lang="es-ES_tradnl" sz="700" b="1" dirty="0">
              <a:solidFill>
                <a:srgbClr val="000000"/>
              </a:solidFill>
              <a:latin typeface="+mj-lt"/>
            </a:endParaRPr>
          </a:p>
        </p:txBody>
      </p:sp>
      <p:sp>
        <p:nvSpPr>
          <p:cNvPr id="5293" name="Freeform 5"/>
          <p:cNvSpPr>
            <a:spLocks/>
          </p:cNvSpPr>
          <p:nvPr/>
        </p:nvSpPr>
        <p:spPr bwMode="auto">
          <a:xfrm>
            <a:off x="2381251" y="2078037"/>
            <a:ext cx="152400" cy="168275"/>
          </a:xfrm>
          <a:custGeom>
            <a:avLst/>
            <a:gdLst>
              <a:gd name="T0" fmla="*/ 0 w 175318"/>
              <a:gd name="T1" fmla="*/ 0 h 164306"/>
              <a:gd name="T2" fmla="*/ 38248 w 175318"/>
              <a:gd name="T3" fmla="*/ 74491 h 164306"/>
              <a:gd name="T4" fmla="*/ 67262 w 175318"/>
              <a:gd name="T5" fmla="*/ 118312 h 164306"/>
              <a:gd name="T6" fmla="*/ 115760 w 175318"/>
              <a:gd name="T7" fmla="*/ 176498 h 164306"/>
              <a:gd name="T8" fmla="*/ 0 60000 65536"/>
              <a:gd name="T9" fmla="*/ 0 60000 65536"/>
              <a:gd name="T10" fmla="*/ 0 60000 65536"/>
              <a:gd name="T11" fmla="*/ 0 60000 65536"/>
              <a:gd name="T12" fmla="*/ 0 w 175318"/>
              <a:gd name="T13" fmla="*/ 0 h 164306"/>
              <a:gd name="T14" fmla="*/ 175318 w 175318"/>
              <a:gd name="T15" fmla="*/ 164306 h 164306"/>
            </a:gdLst>
            <a:ahLst/>
            <a:cxnLst>
              <a:cxn ang="T8">
                <a:pos x="T0" y="T1"/>
              </a:cxn>
              <a:cxn ang="T9">
                <a:pos x="T2" y="T3"/>
              </a:cxn>
              <a:cxn ang="T10">
                <a:pos x="T4" y="T5"/>
              </a:cxn>
              <a:cxn ang="T11">
                <a:pos x="T6" y="T7"/>
              </a:cxn>
            </a:cxnLst>
            <a:rect l="T12" t="T13" r="T14" b="T15"/>
            <a:pathLst>
              <a:path w="175318" h="164306">
                <a:moveTo>
                  <a:pt x="0" y="0"/>
                </a:moveTo>
                <a:cubicBezTo>
                  <a:pt x="64889" y="7937"/>
                  <a:pt x="40949" y="50989"/>
                  <a:pt x="57927" y="69345"/>
                </a:cubicBezTo>
                <a:cubicBezTo>
                  <a:pt x="74905" y="87701"/>
                  <a:pt x="70515" y="87120"/>
                  <a:pt x="101868" y="110139"/>
                </a:cubicBezTo>
                <a:cubicBezTo>
                  <a:pt x="133221" y="133158"/>
                  <a:pt x="130272" y="124619"/>
                  <a:pt x="175318" y="164306"/>
                </a:cubicBezTo>
              </a:path>
            </a:pathLst>
          </a:custGeom>
          <a:solidFill>
            <a:srgbClr val="FFCC66"/>
          </a:solidFill>
          <a:ln w="57150">
            <a:solidFill>
              <a:srgbClr val="FFC000"/>
            </a:solidFill>
            <a:round/>
            <a:headEnd/>
            <a:tailEnd/>
          </a:ln>
        </p:spPr>
        <p:txBody>
          <a:bodyPr/>
          <a:lstStyle/>
          <a:p>
            <a:endParaRPr lang="en-US">
              <a:solidFill>
                <a:srgbClr val="FFC000"/>
              </a:solidFill>
              <a:latin typeface="+mj-lt"/>
            </a:endParaRPr>
          </a:p>
        </p:txBody>
      </p:sp>
      <p:sp>
        <p:nvSpPr>
          <p:cNvPr id="5294" name="Oval 100"/>
          <p:cNvSpPr>
            <a:spLocks noChangeArrowheads="1"/>
          </p:cNvSpPr>
          <p:nvPr/>
        </p:nvSpPr>
        <p:spPr bwMode="auto">
          <a:xfrm>
            <a:off x="2473326" y="2190750"/>
            <a:ext cx="71437" cy="71437"/>
          </a:xfrm>
          <a:prstGeom prst="ellipse">
            <a:avLst/>
          </a:prstGeom>
          <a:solidFill>
            <a:srgbClr val="CCFFCC"/>
          </a:solidFill>
          <a:ln w="11176">
            <a:solidFill>
              <a:srgbClr val="FF5050"/>
            </a:solidFill>
            <a:round/>
            <a:headEnd/>
            <a:tailEnd/>
          </a:ln>
        </p:spPr>
        <p:txBody>
          <a:bodyPr/>
          <a:lstStyle/>
          <a:p>
            <a:endParaRPr lang="es-CR" b="1">
              <a:solidFill>
                <a:srgbClr val="FFFF00"/>
              </a:solidFill>
              <a:latin typeface="+mj-lt"/>
            </a:endParaRPr>
          </a:p>
        </p:txBody>
      </p:sp>
      <p:sp>
        <p:nvSpPr>
          <p:cNvPr id="5295" name="Oval 99"/>
          <p:cNvSpPr>
            <a:spLocks noChangeArrowheads="1"/>
          </p:cNvSpPr>
          <p:nvPr/>
        </p:nvSpPr>
        <p:spPr bwMode="auto">
          <a:xfrm>
            <a:off x="2343151" y="2036762"/>
            <a:ext cx="74612" cy="71438"/>
          </a:xfrm>
          <a:prstGeom prst="ellipse">
            <a:avLst/>
          </a:prstGeom>
          <a:solidFill>
            <a:srgbClr val="FFFF00"/>
          </a:solidFill>
          <a:ln w="11113">
            <a:solidFill>
              <a:srgbClr val="FF5050"/>
            </a:solidFill>
            <a:round/>
            <a:headEnd/>
            <a:tailEnd/>
          </a:ln>
        </p:spPr>
        <p:txBody>
          <a:bodyPr/>
          <a:lstStyle/>
          <a:p>
            <a:endParaRPr lang="es-CR" b="1">
              <a:solidFill>
                <a:srgbClr val="FFFF00"/>
              </a:solidFill>
              <a:latin typeface="+mj-lt"/>
            </a:endParaRPr>
          </a:p>
        </p:txBody>
      </p:sp>
      <p:sp>
        <p:nvSpPr>
          <p:cNvPr id="142" name="Rectangle 106"/>
          <p:cNvSpPr>
            <a:spLocks noChangeArrowheads="1"/>
          </p:cNvSpPr>
          <p:nvPr/>
        </p:nvSpPr>
        <p:spPr bwMode="auto">
          <a:xfrm>
            <a:off x="3621088" y="-278839"/>
            <a:ext cx="6101556" cy="1643527"/>
          </a:xfrm>
          <a:prstGeom prst="rect">
            <a:avLst/>
          </a:prstGeom>
          <a:noFill/>
          <a:ln w="9525" algn="ctr">
            <a:noFill/>
            <a:miter lim="800000"/>
            <a:headEnd/>
            <a:tailEnd/>
          </a:ln>
          <a:effectLst/>
        </p:spPr>
        <p:txBody>
          <a:bodyPr wrap="square">
            <a:spAutoFit/>
          </a:bodyPr>
          <a:lstStyle/>
          <a:p>
            <a:pPr algn="ctr">
              <a:lnSpc>
                <a:spcPct val="60000"/>
              </a:lnSpc>
              <a:spcBef>
                <a:spcPct val="20000"/>
              </a:spcBef>
              <a:defRPr/>
            </a:pPr>
            <a:endParaRPr lang="es-ES_tradnl" sz="2400" b="1" dirty="0" smtClean="0">
              <a:solidFill>
                <a:schemeClr val="tx2"/>
              </a:solidFill>
              <a:effectLst>
                <a:outerShdw blurRad="31750" dist="25400" dir="5400000" algn="tl" rotWithShape="0">
                  <a:srgbClr val="000000">
                    <a:alpha val="25000"/>
                  </a:srgbClr>
                </a:outerShdw>
              </a:effectLst>
              <a:latin typeface="+mj-lt"/>
              <a:ea typeface="+mj-ea"/>
              <a:cs typeface="+mj-cs"/>
            </a:endParaRPr>
          </a:p>
          <a:p>
            <a:pPr algn="ctr">
              <a:lnSpc>
                <a:spcPct val="60000"/>
              </a:lnSpc>
              <a:spcBef>
                <a:spcPct val="20000"/>
              </a:spcBef>
              <a:defRPr/>
            </a:pPr>
            <a:endParaRPr lang="es-ES_tradnl" sz="2400" b="1" dirty="0" smtClean="0">
              <a:solidFill>
                <a:schemeClr val="tx2"/>
              </a:solidFill>
              <a:effectLst>
                <a:outerShdw blurRad="31750" dist="25400" dir="5400000" algn="tl" rotWithShape="0">
                  <a:srgbClr val="000000">
                    <a:alpha val="25000"/>
                  </a:srgbClr>
                </a:outerShdw>
              </a:effectLst>
              <a:latin typeface="+mj-lt"/>
              <a:ea typeface="+mj-ea"/>
              <a:cs typeface="+mj-cs"/>
            </a:endParaRPr>
          </a:p>
          <a:p>
            <a:pPr algn="ctr">
              <a:lnSpc>
                <a:spcPct val="60000"/>
              </a:lnSpc>
              <a:spcBef>
                <a:spcPct val="20000"/>
              </a:spcBef>
              <a:defRPr/>
            </a:pPr>
            <a:r>
              <a:rPr lang="es-ES_tradnl" sz="2800" b="1" dirty="0" smtClean="0">
                <a:solidFill>
                  <a:schemeClr val="tx2"/>
                </a:solidFill>
                <a:effectLst>
                  <a:outerShdw blurRad="31750" dist="25400" dir="5400000" algn="tl" rotWithShape="0">
                    <a:srgbClr val="000000">
                      <a:alpha val="25000"/>
                    </a:srgbClr>
                  </a:outerShdw>
                </a:effectLst>
                <a:latin typeface="+mj-lt"/>
                <a:ea typeface="+mj-ea"/>
                <a:cs typeface="+mj-cs"/>
              </a:rPr>
              <a:t>LINEA </a:t>
            </a:r>
            <a:r>
              <a:rPr lang="es-ES_tradnl" sz="2800" b="1" dirty="0">
                <a:solidFill>
                  <a:schemeClr val="tx2"/>
                </a:solidFill>
                <a:effectLst>
                  <a:outerShdw blurRad="31750" dist="25400" dir="5400000" algn="tl" rotWithShape="0">
                    <a:srgbClr val="000000">
                      <a:alpha val="25000"/>
                    </a:srgbClr>
                  </a:outerShdw>
                </a:effectLst>
                <a:latin typeface="+mj-lt"/>
                <a:ea typeface="+mj-ea"/>
                <a:cs typeface="+mj-cs"/>
              </a:rPr>
              <a:t>SIEPAC </a:t>
            </a:r>
          </a:p>
          <a:p>
            <a:pPr algn="ctr">
              <a:lnSpc>
                <a:spcPct val="60000"/>
              </a:lnSpc>
              <a:spcBef>
                <a:spcPct val="20000"/>
              </a:spcBef>
              <a:defRPr/>
            </a:pPr>
            <a:r>
              <a:rPr lang="es-ES_tradnl" sz="2800" b="1" dirty="0" smtClean="0">
                <a:solidFill>
                  <a:schemeClr val="tx2"/>
                </a:solidFill>
                <a:effectLst>
                  <a:outerShdw blurRad="31750" dist="25400" dir="5400000" algn="tl" rotWithShape="0">
                    <a:srgbClr val="000000">
                      <a:alpha val="25000"/>
                    </a:srgbClr>
                  </a:outerShdw>
                </a:effectLst>
                <a:latin typeface="+mj-lt"/>
                <a:ea typeface="+mj-ea"/>
                <a:cs typeface="+mj-cs"/>
              </a:rPr>
              <a:t>SISTEMA </a:t>
            </a:r>
            <a:r>
              <a:rPr lang="es-ES_tradnl" sz="2800" b="1" dirty="0">
                <a:solidFill>
                  <a:schemeClr val="tx2"/>
                </a:solidFill>
                <a:effectLst>
                  <a:outerShdw blurRad="31750" dist="25400" dir="5400000" algn="tl" rotWithShape="0">
                    <a:srgbClr val="000000">
                      <a:alpha val="25000"/>
                    </a:srgbClr>
                  </a:outerShdw>
                </a:effectLst>
                <a:latin typeface="+mj-lt"/>
                <a:ea typeface="+mj-ea"/>
                <a:cs typeface="+mj-cs"/>
              </a:rPr>
              <a:t>DE </a:t>
            </a:r>
          </a:p>
          <a:p>
            <a:pPr algn="ctr">
              <a:lnSpc>
                <a:spcPct val="60000"/>
              </a:lnSpc>
              <a:spcBef>
                <a:spcPct val="20000"/>
              </a:spcBef>
              <a:defRPr/>
            </a:pPr>
            <a:r>
              <a:rPr lang="es-ES_tradnl" sz="2800" b="1" dirty="0">
                <a:solidFill>
                  <a:schemeClr val="tx2"/>
                </a:solidFill>
                <a:effectLst>
                  <a:outerShdw blurRad="31750" dist="25400" dir="5400000" algn="tl" rotWithShape="0">
                    <a:srgbClr val="000000">
                      <a:alpha val="25000"/>
                    </a:srgbClr>
                  </a:outerShdw>
                </a:effectLst>
                <a:latin typeface="+mj-lt"/>
                <a:ea typeface="+mj-ea"/>
                <a:cs typeface="+mj-cs"/>
              </a:rPr>
              <a:t>TRANSMISIÓN REGIONAL</a:t>
            </a:r>
          </a:p>
        </p:txBody>
      </p:sp>
      <p:sp>
        <p:nvSpPr>
          <p:cNvPr id="123" name="122 CuadroTexto"/>
          <p:cNvSpPr txBox="1"/>
          <p:nvPr/>
        </p:nvSpPr>
        <p:spPr>
          <a:xfrm>
            <a:off x="7103889" y="4695551"/>
            <a:ext cx="1768102" cy="261610"/>
          </a:xfrm>
          <a:prstGeom prst="rect">
            <a:avLst/>
          </a:prstGeom>
          <a:noFill/>
        </p:spPr>
        <p:txBody>
          <a:bodyPr wrap="square" rtlCol="0">
            <a:spAutoFit/>
          </a:bodyPr>
          <a:lstStyle/>
          <a:p>
            <a:r>
              <a:rPr lang="es-SV" sz="1100" dirty="0" smtClean="0"/>
              <a:t>Datos Noviembre 2012</a:t>
            </a:r>
            <a:endParaRPr lang="es-SV" sz="1100" dirty="0"/>
          </a:p>
        </p:txBody>
      </p:sp>
      <p:graphicFrame>
        <p:nvGraphicFramePr>
          <p:cNvPr id="4" name="3 Tabla"/>
          <p:cNvGraphicFramePr>
            <a:graphicFrameLocks noGrp="1"/>
          </p:cNvGraphicFramePr>
          <p:nvPr>
            <p:extLst>
              <p:ext uri="{D42A27DB-BD31-4B8C-83A1-F6EECF244321}">
                <p14:modId xmlns:p14="http://schemas.microsoft.com/office/powerpoint/2010/main" val="2646795952"/>
              </p:ext>
            </p:extLst>
          </p:nvPr>
        </p:nvGraphicFramePr>
        <p:xfrm>
          <a:off x="5524285" y="1689801"/>
          <a:ext cx="3387091" cy="2966720"/>
        </p:xfrm>
        <a:graphic>
          <a:graphicData uri="http://schemas.openxmlformats.org/drawingml/2006/table">
            <a:tbl>
              <a:tblPr firstRow="1" bandRow="1">
                <a:tableStyleId>{D113A9D2-9D6B-4929-AA2D-F23B5EE8CBE7}</a:tableStyleId>
              </a:tblPr>
              <a:tblGrid>
                <a:gridCol w="1460818"/>
                <a:gridCol w="833755"/>
                <a:gridCol w="1092518"/>
              </a:tblGrid>
              <a:tr h="370840">
                <a:tc>
                  <a:txBody>
                    <a:bodyPr/>
                    <a:lstStyle/>
                    <a:p>
                      <a:r>
                        <a:rPr lang="es-SV" dirty="0" smtClean="0"/>
                        <a:t>PAIS</a:t>
                      </a:r>
                      <a:endParaRPr lang="es-SV" dirty="0"/>
                    </a:p>
                  </a:txBody>
                  <a:tcPr/>
                </a:tc>
                <a:tc>
                  <a:txBody>
                    <a:bodyPr/>
                    <a:lstStyle/>
                    <a:p>
                      <a:pPr algn="ctr"/>
                      <a:r>
                        <a:rPr lang="es-SV" dirty="0" smtClean="0"/>
                        <a:t>KM</a:t>
                      </a:r>
                      <a:endParaRPr lang="es-SV" dirty="0"/>
                    </a:p>
                  </a:txBody>
                  <a:tcPr/>
                </a:tc>
                <a:tc>
                  <a:txBody>
                    <a:bodyPr/>
                    <a:lstStyle/>
                    <a:p>
                      <a:pPr algn="ctr"/>
                      <a:r>
                        <a:rPr lang="es-SV" dirty="0" smtClean="0"/>
                        <a:t>Tramos</a:t>
                      </a:r>
                      <a:endParaRPr lang="es-SV" dirty="0"/>
                    </a:p>
                  </a:txBody>
                  <a:tcPr/>
                </a:tc>
              </a:tr>
              <a:tr h="370840">
                <a:tc>
                  <a:txBody>
                    <a:bodyPr/>
                    <a:lstStyle/>
                    <a:p>
                      <a:r>
                        <a:rPr lang="es-SV" dirty="0" smtClean="0"/>
                        <a:t>Guatemala</a:t>
                      </a:r>
                      <a:endParaRPr lang="es-SV" dirty="0"/>
                    </a:p>
                  </a:txBody>
                  <a:tcPr/>
                </a:tc>
                <a:tc>
                  <a:txBody>
                    <a:bodyPr/>
                    <a:lstStyle/>
                    <a:p>
                      <a:pPr algn="ctr"/>
                      <a:r>
                        <a:rPr lang="es-SV" dirty="0" smtClean="0"/>
                        <a:t>283</a:t>
                      </a:r>
                      <a:endParaRPr lang="es-SV" dirty="0"/>
                    </a:p>
                  </a:txBody>
                  <a:tcPr/>
                </a:tc>
                <a:tc>
                  <a:txBody>
                    <a:bodyPr/>
                    <a:lstStyle/>
                    <a:p>
                      <a:pPr algn="ctr"/>
                      <a:r>
                        <a:rPr lang="es-SV" dirty="0" smtClean="0"/>
                        <a:t>3</a:t>
                      </a:r>
                      <a:endParaRPr lang="es-SV" dirty="0"/>
                    </a:p>
                  </a:txBody>
                  <a:tcPr/>
                </a:tc>
              </a:tr>
              <a:tr h="370840">
                <a:tc>
                  <a:txBody>
                    <a:bodyPr/>
                    <a:lstStyle/>
                    <a:p>
                      <a:r>
                        <a:rPr lang="es-SV" dirty="0" smtClean="0"/>
                        <a:t>El Salvador</a:t>
                      </a:r>
                      <a:endParaRPr lang="es-SV" dirty="0"/>
                    </a:p>
                  </a:txBody>
                  <a:tcPr/>
                </a:tc>
                <a:tc>
                  <a:txBody>
                    <a:bodyPr/>
                    <a:lstStyle/>
                    <a:p>
                      <a:pPr algn="ctr"/>
                      <a:r>
                        <a:rPr lang="es-SV" dirty="0" smtClean="0"/>
                        <a:t>286</a:t>
                      </a:r>
                      <a:endParaRPr lang="es-SV" dirty="0"/>
                    </a:p>
                  </a:txBody>
                  <a:tcPr/>
                </a:tc>
                <a:tc>
                  <a:txBody>
                    <a:bodyPr/>
                    <a:lstStyle/>
                    <a:p>
                      <a:pPr algn="ctr"/>
                      <a:r>
                        <a:rPr lang="es-SV" dirty="0" smtClean="0"/>
                        <a:t>4</a:t>
                      </a:r>
                      <a:endParaRPr lang="es-SV" dirty="0"/>
                    </a:p>
                  </a:txBody>
                  <a:tcPr/>
                </a:tc>
              </a:tr>
              <a:tr h="370840">
                <a:tc>
                  <a:txBody>
                    <a:bodyPr/>
                    <a:lstStyle/>
                    <a:p>
                      <a:r>
                        <a:rPr lang="es-SV" dirty="0" smtClean="0"/>
                        <a:t>Honduras</a:t>
                      </a:r>
                      <a:endParaRPr lang="es-SV" dirty="0"/>
                    </a:p>
                  </a:txBody>
                  <a:tcPr/>
                </a:tc>
                <a:tc>
                  <a:txBody>
                    <a:bodyPr/>
                    <a:lstStyle/>
                    <a:p>
                      <a:pPr algn="ctr"/>
                      <a:r>
                        <a:rPr lang="es-SV" dirty="0" smtClean="0"/>
                        <a:t>274</a:t>
                      </a:r>
                      <a:endParaRPr lang="es-SV" dirty="0"/>
                    </a:p>
                  </a:txBody>
                  <a:tcPr/>
                </a:tc>
                <a:tc>
                  <a:txBody>
                    <a:bodyPr/>
                    <a:lstStyle/>
                    <a:p>
                      <a:pPr algn="ctr"/>
                      <a:r>
                        <a:rPr lang="es-SV" dirty="0" smtClean="0"/>
                        <a:t>4</a:t>
                      </a:r>
                      <a:endParaRPr lang="es-SV" dirty="0"/>
                    </a:p>
                  </a:txBody>
                  <a:tcPr/>
                </a:tc>
              </a:tr>
              <a:tr h="370840">
                <a:tc>
                  <a:txBody>
                    <a:bodyPr/>
                    <a:lstStyle/>
                    <a:p>
                      <a:r>
                        <a:rPr lang="es-SV" dirty="0" smtClean="0"/>
                        <a:t>Nicaragua</a:t>
                      </a:r>
                      <a:endParaRPr lang="es-SV" dirty="0"/>
                    </a:p>
                  </a:txBody>
                  <a:tcPr/>
                </a:tc>
                <a:tc>
                  <a:txBody>
                    <a:bodyPr/>
                    <a:lstStyle/>
                    <a:p>
                      <a:pPr algn="ctr"/>
                      <a:r>
                        <a:rPr lang="es-SV" dirty="0" smtClean="0"/>
                        <a:t>307</a:t>
                      </a:r>
                      <a:endParaRPr lang="es-SV" dirty="0"/>
                    </a:p>
                  </a:txBody>
                  <a:tcPr/>
                </a:tc>
                <a:tc>
                  <a:txBody>
                    <a:bodyPr/>
                    <a:lstStyle/>
                    <a:p>
                      <a:pPr algn="ctr"/>
                      <a:r>
                        <a:rPr lang="es-SV" dirty="0" smtClean="0"/>
                        <a:t>3</a:t>
                      </a:r>
                      <a:endParaRPr lang="es-SV" dirty="0"/>
                    </a:p>
                  </a:txBody>
                  <a:tcPr/>
                </a:tc>
              </a:tr>
              <a:tr h="370840">
                <a:tc>
                  <a:txBody>
                    <a:bodyPr/>
                    <a:lstStyle/>
                    <a:p>
                      <a:r>
                        <a:rPr lang="es-SV" dirty="0" smtClean="0"/>
                        <a:t>Costa</a:t>
                      </a:r>
                      <a:r>
                        <a:rPr lang="es-SV" baseline="0" dirty="0" smtClean="0"/>
                        <a:t> Rica</a:t>
                      </a:r>
                      <a:endParaRPr lang="es-SV" dirty="0"/>
                    </a:p>
                  </a:txBody>
                  <a:tcPr/>
                </a:tc>
                <a:tc>
                  <a:txBody>
                    <a:bodyPr/>
                    <a:lstStyle/>
                    <a:p>
                      <a:pPr algn="ctr"/>
                      <a:r>
                        <a:rPr lang="es-SV" dirty="0" smtClean="0"/>
                        <a:t>493</a:t>
                      </a:r>
                      <a:endParaRPr lang="es-SV" dirty="0"/>
                    </a:p>
                  </a:txBody>
                  <a:tcPr/>
                </a:tc>
                <a:tc>
                  <a:txBody>
                    <a:bodyPr/>
                    <a:lstStyle/>
                    <a:p>
                      <a:pPr algn="ctr"/>
                      <a:r>
                        <a:rPr lang="es-SV" dirty="0" smtClean="0"/>
                        <a:t>5</a:t>
                      </a:r>
                      <a:endParaRPr lang="es-SV" dirty="0"/>
                    </a:p>
                  </a:txBody>
                  <a:tcPr/>
                </a:tc>
              </a:tr>
              <a:tr h="370840">
                <a:tc>
                  <a:txBody>
                    <a:bodyPr/>
                    <a:lstStyle/>
                    <a:p>
                      <a:r>
                        <a:rPr lang="es-SV" dirty="0" smtClean="0"/>
                        <a:t>Panamá</a:t>
                      </a:r>
                      <a:endParaRPr lang="es-SV" dirty="0"/>
                    </a:p>
                  </a:txBody>
                  <a:tcPr/>
                </a:tc>
                <a:tc>
                  <a:txBody>
                    <a:bodyPr/>
                    <a:lstStyle/>
                    <a:p>
                      <a:pPr algn="ctr"/>
                      <a:r>
                        <a:rPr lang="es-SV" dirty="0" smtClean="0"/>
                        <a:t>150</a:t>
                      </a:r>
                      <a:endParaRPr lang="es-SV" dirty="0"/>
                    </a:p>
                  </a:txBody>
                  <a:tcPr/>
                </a:tc>
                <a:tc>
                  <a:txBody>
                    <a:bodyPr/>
                    <a:lstStyle/>
                    <a:p>
                      <a:pPr algn="ctr"/>
                      <a:r>
                        <a:rPr lang="es-SV" dirty="0" smtClean="0"/>
                        <a:t>1</a:t>
                      </a:r>
                      <a:endParaRPr lang="es-SV" dirty="0"/>
                    </a:p>
                  </a:txBody>
                  <a:tcPr/>
                </a:tc>
              </a:tr>
              <a:tr h="370840">
                <a:tc>
                  <a:txBody>
                    <a:bodyPr/>
                    <a:lstStyle/>
                    <a:p>
                      <a:r>
                        <a:rPr lang="es-SV" dirty="0" smtClean="0"/>
                        <a:t>TOTAL</a:t>
                      </a:r>
                      <a:endParaRPr lang="es-SV" dirty="0"/>
                    </a:p>
                  </a:txBody>
                  <a:tcPr/>
                </a:tc>
                <a:tc>
                  <a:txBody>
                    <a:bodyPr/>
                    <a:lstStyle/>
                    <a:p>
                      <a:pPr algn="ctr"/>
                      <a:r>
                        <a:rPr lang="es-SV" dirty="0" smtClean="0"/>
                        <a:t>1793</a:t>
                      </a:r>
                      <a:endParaRPr lang="es-SV" dirty="0"/>
                    </a:p>
                  </a:txBody>
                  <a:tcPr/>
                </a:tc>
                <a:tc>
                  <a:txBody>
                    <a:bodyPr/>
                    <a:lstStyle/>
                    <a:p>
                      <a:pPr algn="ctr"/>
                      <a:r>
                        <a:rPr lang="es-SV" dirty="0" smtClean="0"/>
                        <a:t>20</a:t>
                      </a:r>
                      <a:endParaRPr lang="es-SV" dirty="0"/>
                    </a:p>
                  </a:txBody>
                  <a:tcPr/>
                </a:tc>
              </a:tr>
            </a:tbl>
          </a:graphicData>
        </a:graphic>
      </p:graphicFrame>
    </p:spTree>
    <p:extLst>
      <p:ext uri="{BB962C8B-B14F-4D97-AF65-F5344CB8AC3E}">
        <p14:creationId xmlns:p14="http://schemas.microsoft.com/office/powerpoint/2010/main" val="14053018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130 Flecha derecha"/>
          <p:cNvSpPr/>
          <p:nvPr/>
        </p:nvSpPr>
        <p:spPr>
          <a:xfrm>
            <a:off x="251520" y="3118108"/>
            <a:ext cx="6696744" cy="382900"/>
          </a:xfrm>
          <a:prstGeom prst="rightArrow">
            <a:avLst>
              <a:gd name="adj1" fmla="val 50000"/>
              <a:gd name="adj2" fmla="val 128885"/>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SV"/>
          </a:p>
        </p:txBody>
      </p:sp>
      <p:sp>
        <p:nvSpPr>
          <p:cNvPr id="4" name="3 CuadroTexto"/>
          <p:cNvSpPr txBox="1"/>
          <p:nvPr/>
        </p:nvSpPr>
        <p:spPr>
          <a:xfrm>
            <a:off x="155575" y="-27384"/>
            <a:ext cx="7440761" cy="584775"/>
          </a:xfrm>
          <a:prstGeom prst="rect">
            <a:avLst/>
          </a:prstGeom>
          <a:noFill/>
        </p:spPr>
        <p:txBody>
          <a:bodyPr wrap="square" rtlCol="0">
            <a:spAutoFit/>
          </a:bodyPr>
          <a:lstStyle/>
          <a:p>
            <a:r>
              <a:rPr lang="es-SV" sz="3200" b="1" dirty="0">
                <a:solidFill>
                  <a:schemeClr val="tx2"/>
                </a:solidFill>
                <a:effectLst>
                  <a:outerShdw blurRad="31750" dist="25400" dir="5400000" algn="tl" rotWithShape="0">
                    <a:srgbClr val="000000">
                      <a:alpha val="25000"/>
                    </a:srgbClr>
                  </a:outerShdw>
                </a:effectLst>
                <a:latin typeface="+mj-lt"/>
                <a:ea typeface="+mj-ea"/>
                <a:cs typeface="+mj-cs"/>
              </a:rPr>
              <a:t>Cronología del </a:t>
            </a:r>
            <a:r>
              <a:rPr lang="es-SV" sz="3200" b="1" dirty="0" smtClean="0">
                <a:solidFill>
                  <a:schemeClr val="tx2"/>
                </a:solidFill>
                <a:effectLst>
                  <a:outerShdw blurRad="31750" dist="25400" dir="5400000" algn="tl" rotWithShape="0">
                    <a:srgbClr val="000000">
                      <a:alpha val="25000"/>
                    </a:srgbClr>
                  </a:outerShdw>
                </a:effectLst>
                <a:latin typeface="+mj-lt"/>
                <a:ea typeface="+mj-ea"/>
                <a:cs typeface="+mj-cs"/>
              </a:rPr>
              <a:t>MER</a:t>
            </a:r>
            <a:endParaRPr lang="es-SV" sz="32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
        <p:nvSpPr>
          <p:cNvPr id="13" name="12 Rectángulo redondeado"/>
          <p:cNvSpPr/>
          <p:nvPr/>
        </p:nvSpPr>
        <p:spPr>
          <a:xfrm>
            <a:off x="107504" y="620688"/>
            <a:ext cx="1008111"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1996- 2000</a:t>
            </a:r>
            <a:endParaRPr lang="es-SV" sz="1600" b="1" kern="1200" dirty="0">
              <a:latin typeface="Times New Roman" pitchFamily="18" charset="0"/>
              <a:ea typeface="Verdana" pitchFamily="34" charset="0"/>
              <a:cs typeface="Times New Roman" pitchFamily="18" charset="0"/>
            </a:endParaRPr>
          </a:p>
        </p:txBody>
      </p:sp>
      <p:sp>
        <p:nvSpPr>
          <p:cNvPr id="31" name="30 Redondear rectángulo de esquina del mismo lado"/>
          <p:cNvSpPr/>
          <p:nvPr/>
        </p:nvSpPr>
        <p:spPr>
          <a:xfrm>
            <a:off x="179512" y="1069794"/>
            <a:ext cx="1609200" cy="1904268"/>
          </a:xfrm>
          <a:prstGeom prst="round2Same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s-SV" sz="1300" dirty="0" smtClean="0">
                <a:latin typeface="Times New Roman" pitchFamily="18" charset="0"/>
                <a:ea typeface="Verdana" pitchFamily="34" charset="0"/>
                <a:cs typeface="Times New Roman" pitchFamily="18" charset="0"/>
              </a:rPr>
              <a:t> </a:t>
            </a:r>
            <a:endParaRPr lang="es-SV" sz="1300" dirty="0">
              <a:latin typeface="Times New Roman" pitchFamily="18" charset="0"/>
              <a:ea typeface="Verdana" pitchFamily="34" charset="0"/>
              <a:cs typeface="Times New Roman" pitchFamily="18" charset="0"/>
            </a:endParaRPr>
          </a:p>
        </p:txBody>
      </p:sp>
      <p:sp>
        <p:nvSpPr>
          <p:cNvPr id="84" name="83 Rectángulo redondeado"/>
          <p:cNvSpPr/>
          <p:nvPr/>
        </p:nvSpPr>
        <p:spPr>
          <a:xfrm>
            <a:off x="2026696" y="620688"/>
            <a:ext cx="1008111"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2002</a:t>
            </a:r>
            <a:endParaRPr lang="es-SV" sz="1600" b="1" kern="1200" dirty="0">
              <a:latin typeface="Times New Roman" pitchFamily="18" charset="0"/>
              <a:ea typeface="Verdana" pitchFamily="34" charset="0"/>
              <a:cs typeface="Times New Roman" pitchFamily="18" charset="0"/>
            </a:endParaRPr>
          </a:p>
        </p:txBody>
      </p:sp>
      <p:sp>
        <p:nvSpPr>
          <p:cNvPr id="85" name="84 Redondear rectángulo de esquina del mismo lado"/>
          <p:cNvSpPr/>
          <p:nvPr/>
        </p:nvSpPr>
        <p:spPr>
          <a:xfrm>
            <a:off x="2026696" y="1069794"/>
            <a:ext cx="1609200" cy="1904268"/>
          </a:xfrm>
          <a:prstGeom prst="round2Same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endParaRPr lang="es-SV" sz="1300" dirty="0" smtClean="0">
              <a:latin typeface="Times New Roman" pitchFamily="18" charset="0"/>
              <a:ea typeface="Verdana" pitchFamily="34" charset="0"/>
              <a:cs typeface="Times New Roman" pitchFamily="18" charset="0"/>
            </a:endParaRPr>
          </a:p>
          <a:p>
            <a:pPr algn="ctr"/>
            <a:r>
              <a:rPr lang="es-SV" sz="1300" dirty="0" smtClean="0">
                <a:latin typeface="Times New Roman" pitchFamily="18" charset="0"/>
                <a:ea typeface="Verdana" pitchFamily="34" charset="0"/>
                <a:cs typeface="Times New Roman" pitchFamily="18" charset="0"/>
              </a:rPr>
              <a:t> </a:t>
            </a:r>
            <a:endParaRPr lang="es-SV" sz="1300" dirty="0">
              <a:latin typeface="Times New Roman" pitchFamily="18" charset="0"/>
              <a:ea typeface="Verdana" pitchFamily="34" charset="0"/>
              <a:cs typeface="Times New Roman" pitchFamily="18" charset="0"/>
            </a:endParaRPr>
          </a:p>
        </p:txBody>
      </p:sp>
      <p:sp>
        <p:nvSpPr>
          <p:cNvPr id="86" name="85 Rectángulo redondeado"/>
          <p:cNvSpPr/>
          <p:nvPr/>
        </p:nvSpPr>
        <p:spPr>
          <a:xfrm>
            <a:off x="3898904" y="620688"/>
            <a:ext cx="1008111"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2005</a:t>
            </a:r>
            <a:endParaRPr lang="es-SV" sz="1600" b="1" kern="1200" dirty="0">
              <a:latin typeface="Times New Roman" pitchFamily="18" charset="0"/>
              <a:ea typeface="Verdana" pitchFamily="34" charset="0"/>
              <a:cs typeface="Times New Roman" pitchFamily="18" charset="0"/>
            </a:endParaRPr>
          </a:p>
        </p:txBody>
      </p:sp>
      <p:sp>
        <p:nvSpPr>
          <p:cNvPr id="87" name="86 Redondear rectángulo de esquina del mismo lado"/>
          <p:cNvSpPr/>
          <p:nvPr/>
        </p:nvSpPr>
        <p:spPr>
          <a:xfrm>
            <a:off x="3898904" y="1069794"/>
            <a:ext cx="1609200" cy="1904268"/>
          </a:xfrm>
          <a:prstGeom prst="round2Same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s-SV" sz="1300" dirty="0" smtClean="0">
                <a:latin typeface="Times New Roman" pitchFamily="18" charset="0"/>
                <a:ea typeface="Verdana" pitchFamily="34" charset="0"/>
                <a:cs typeface="Times New Roman" pitchFamily="18" charset="0"/>
              </a:rPr>
              <a:t> </a:t>
            </a:r>
            <a:endParaRPr lang="es-SV" sz="1300" dirty="0">
              <a:latin typeface="Times New Roman" pitchFamily="18" charset="0"/>
              <a:ea typeface="Verdana" pitchFamily="34" charset="0"/>
              <a:cs typeface="Times New Roman" pitchFamily="18" charset="0"/>
            </a:endParaRPr>
          </a:p>
        </p:txBody>
      </p:sp>
      <p:sp>
        <p:nvSpPr>
          <p:cNvPr id="88" name="87 Rectángulo redondeado"/>
          <p:cNvSpPr/>
          <p:nvPr/>
        </p:nvSpPr>
        <p:spPr>
          <a:xfrm>
            <a:off x="5724128" y="602877"/>
            <a:ext cx="1008111"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2007</a:t>
            </a:r>
            <a:endParaRPr lang="es-SV" sz="1600" b="1" kern="1200" dirty="0">
              <a:latin typeface="Times New Roman" pitchFamily="18" charset="0"/>
              <a:ea typeface="Verdana" pitchFamily="34" charset="0"/>
              <a:cs typeface="Times New Roman" pitchFamily="18" charset="0"/>
            </a:endParaRPr>
          </a:p>
        </p:txBody>
      </p:sp>
      <p:sp>
        <p:nvSpPr>
          <p:cNvPr id="89" name="88 Redondear rectángulo de esquina del mismo lado"/>
          <p:cNvSpPr/>
          <p:nvPr/>
        </p:nvSpPr>
        <p:spPr>
          <a:xfrm>
            <a:off x="5724128" y="1051983"/>
            <a:ext cx="1609200" cy="1904268"/>
          </a:xfrm>
          <a:prstGeom prst="round2Same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s-SV" sz="1300" dirty="0" smtClean="0">
                <a:latin typeface="Times New Roman" pitchFamily="18" charset="0"/>
                <a:ea typeface="Verdana" pitchFamily="34" charset="0"/>
                <a:cs typeface="Times New Roman" pitchFamily="18" charset="0"/>
              </a:rPr>
              <a:t> </a:t>
            </a:r>
            <a:endParaRPr lang="es-SV" sz="1300" dirty="0">
              <a:latin typeface="Times New Roman" pitchFamily="18" charset="0"/>
              <a:ea typeface="Verdana" pitchFamily="34" charset="0"/>
              <a:cs typeface="Times New Roman" pitchFamily="18" charset="0"/>
            </a:endParaRPr>
          </a:p>
        </p:txBody>
      </p:sp>
      <p:sp>
        <p:nvSpPr>
          <p:cNvPr id="107" name="106 Rectángulo redondeado"/>
          <p:cNvSpPr/>
          <p:nvPr/>
        </p:nvSpPr>
        <p:spPr>
          <a:xfrm>
            <a:off x="7509470" y="605830"/>
            <a:ext cx="1008111"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2008</a:t>
            </a:r>
            <a:endParaRPr lang="es-SV" sz="1600" b="1" kern="1200" dirty="0">
              <a:latin typeface="Times New Roman" pitchFamily="18" charset="0"/>
              <a:ea typeface="Verdana" pitchFamily="34" charset="0"/>
              <a:cs typeface="Times New Roman" pitchFamily="18" charset="0"/>
            </a:endParaRPr>
          </a:p>
        </p:txBody>
      </p:sp>
      <p:sp>
        <p:nvSpPr>
          <p:cNvPr id="109" name="108 Rectángulo redondeado"/>
          <p:cNvSpPr/>
          <p:nvPr/>
        </p:nvSpPr>
        <p:spPr>
          <a:xfrm>
            <a:off x="140161" y="3585488"/>
            <a:ext cx="1008111"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2009 </a:t>
            </a:r>
            <a:endParaRPr lang="es-SV" sz="1600" b="1" kern="1200" dirty="0">
              <a:latin typeface="Times New Roman" pitchFamily="18" charset="0"/>
              <a:ea typeface="Verdana" pitchFamily="34" charset="0"/>
              <a:cs typeface="Times New Roman" pitchFamily="18" charset="0"/>
            </a:endParaRPr>
          </a:p>
        </p:txBody>
      </p:sp>
      <p:sp>
        <p:nvSpPr>
          <p:cNvPr id="111" name="110 Rectángulo redondeado"/>
          <p:cNvSpPr/>
          <p:nvPr/>
        </p:nvSpPr>
        <p:spPr>
          <a:xfrm>
            <a:off x="3851920" y="3595906"/>
            <a:ext cx="1008111"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2011</a:t>
            </a:r>
            <a:endParaRPr lang="es-SV" sz="1600" b="1" kern="1200" dirty="0">
              <a:latin typeface="Times New Roman" pitchFamily="18" charset="0"/>
              <a:ea typeface="Verdana" pitchFamily="34" charset="0"/>
              <a:cs typeface="Times New Roman" pitchFamily="18" charset="0"/>
            </a:endParaRPr>
          </a:p>
        </p:txBody>
      </p:sp>
      <p:sp>
        <p:nvSpPr>
          <p:cNvPr id="113" name="112 Rectángulo redondeado"/>
          <p:cNvSpPr/>
          <p:nvPr/>
        </p:nvSpPr>
        <p:spPr>
          <a:xfrm>
            <a:off x="5728156" y="3585488"/>
            <a:ext cx="1008111"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2012</a:t>
            </a:r>
            <a:endParaRPr lang="es-SV" sz="1600" b="1" kern="1200" dirty="0">
              <a:latin typeface="Times New Roman" pitchFamily="18" charset="0"/>
              <a:ea typeface="Verdana" pitchFamily="34" charset="0"/>
              <a:cs typeface="Times New Roman" pitchFamily="18" charset="0"/>
            </a:endParaRPr>
          </a:p>
        </p:txBody>
      </p:sp>
      <p:sp>
        <p:nvSpPr>
          <p:cNvPr id="115" name="114 Rectángulo redondeado"/>
          <p:cNvSpPr/>
          <p:nvPr/>
        </p:nvSpPr>
        <p:spPr>
          <a:xfrm>
            <a:off x="7452320" y="3573016"/>
            <a:ext cx="1411532"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Junio 2013</a:t>
            </a:r>
            <a:endParaRPr lang="es-SV" sz="1600" b="1" kern="1200" dirty="0">
              <a:latin typeface="Times New Roman" pitchFamily="18" charset="0"/>
              <a:ea typeface="Verdana" pitchFamily="34" charset="0"/>
              <a:cs typeface="Times New Roman" pitchFamily="18" charset="0"/>
            </a:endParaRPr>
          </a:p>
        </p:txBody>
      </p:sp>
      <p:sp>
        <p:nvSpPr>
          <p:cNvPr id="116" name="115 CuadroTexto"/>
          <p:cNvSpPr txBox="1"/>
          <p:nvPr/>
        </p:nvSpPr>
        <p:spPr>
          <a:xfrm>
            <a:off x="208141" y="1052736"/>
            <a:ext cx="1609200" cy="1842812"/>
          </a:xfrm>
          <a:prstGeom prst="rect">
            <a:avLst/>
          </a:prstGeom>
          <a:noFill/>
        </p:spPr>
        <p:txBody>
          <a:bodyPr wrap="square" rtlCol="0">
            <a:spAutoFit/>
          </a:bodyPr>
          <a:lstStyle/>
          <a:p>
            <a:pPr marL="182563" indent="-182563">
              <a:lnSpc>
                <a:spcPct val="125000"/>
              </a:lnSpc>
              <a:buFont typeface="Arial" pitchFamily="34" charset="0"/>
              <a:buChar char="•"/>
            </a:pPr>
            <a:r>
              <a:rPr lang="es-SV" sz="1300" dirty="0">
                <a:latin typeface="Times New Roman" pitchFamily="18" charset="0"/>
                <a:ea typeface="Verdana" pitchFamily="34" charset="0"/>
                <a:cs typeface="Times New Roman" pitchFamily="18" charset="0"/>
              </a:rPr>
              <a:t>Tratado Marco del MER </a:t>
            </a:r>
            <a:r>
              <a:rPr lang="es-SV" sz="1300" dirty="0" smtClean="0">
                <a:latin typeface="Times New Roman" pitchFamily="18" charset="0"/>
                <a:ea typeface="Verdana" pitchFamily="34" charset="0"/>
                <a:cs typeface="Times New Roman" pitchFamily="18" charset="0"/>
              </a:rPr>
              <a:t>y 1er Protocolo. (1997)</a:t>
            </a:r>
            <a:endParaRPr lang="es-SV" sz="1300" dirty="0">
              <a:latin typeface="Times New Roman" pitchFamily="18" charset="0"/>
              <a:ea typeface="Verdana" pitchFamily="34" charset="0"/>
              <a:cs typeface="Times New Roman" pitchFamily="18" charset="0"/>
            </a:endParaRPr>
          </a:p>
          <a:p>
            <a:pPr marL="182563" indent="-182563">
              <a:lnSpc>
                <a:spcPct val="125000"/>
              </a:lnSpc>
              <a:buFont typeface="Arial" pitchFamily="34" charset="0"/>
              <a:buChar char="•"/>
            </a:pPr>
            <a:r>
              <a:rPr lang="es-SV" sz="1300" dirty="0">
                <a:latin typeface="Times New Roman" pitchFamily="18" charset="0"/>
                <a:ea typeface="Verdana" pitchFamily="34" charset="0"/>
                <a:cs typeface="Times New Roman" pitchFamily="18" charset="0"/>
              </a:rPr>
              <a:t>Constitución de los Organismos </a:t>
            </a:r>
            <a:r>
              <a:rPr lang="es-SV" sz="1300" dirty="0" smtClean="0">
                <a:latin typeface="Times New Roman" pitchFamily="18" charset="0"/>
                <a:ea typeface="Verdana" pitchFamily="34" charset="0"/>
                <a:cs typeface="Times New Roman" pitchFamily="18" charset="0"/>
              </a:rPr>
              <a:t>Regionales CRIE, EOR y EPR</a:t>
            </a:r>
            <a:endParaRPr lang="es-SV" sz="1300" dirty="0">
              <a:latin typeface="Times New Roman" pitchFamily="18" charset="0"/>
              <a:ea typeface="Verdana" pitchFamily="34" charset="0"/>
              <a:cs typeface="Times New Roman" pitchFamily="18" charset="0"/>
            </a:endParaRPr>
          </a:p>
        </p:txBody>
      </p:sp>
      <p:sp>
        <p:nvSpPr>
          <p:cNvPr id="117" name="116 CuadroTexto"/>
          <p:cNvSpPr txBox="1"/>
          <p:nvPr/>
        </p:nvSpPr>
        <p:spPr>
          <a:xfrm>
            <a:off x="2026696" y="1077329"/>
            <a:ext cx="1609200" cy="1842812"/>
          </a:xfrm>
          <a:prstGeom prst="rect">
            <a:avLst/>
          </a:prstGeom>
          <a:noFill/>
        </p:spPr>
        <p:txBody>
          <a:bodyPr wrap="square" rtlCol="0">
            <a:spAutoFit/>
          </a:bodyPr>
          <a:lstStyle/>
          <a:p>
            <a:pPr marL="92075" indent="-92075">
              <a:lnSpc>
                <a:spcPct val="125000"/>
              </a:lnSpc>
              <a:buFont typeface="Arial" pitchFamily="34" charset="0"/>
              <a:buChar char="•"/>
              <a:tabLst>
                <a:tab pos="92075" algn="l"/>
              </a:tabLst>
            </a:pPr>
            <a:r>
              <a:rPr lang="es-SV" sz="1300" dirty="0">
                <a:latin typeface="Times New Roman" pitchFamily="18" charset="0"/>
                <a:ea typeface="Verdana" pitchFamily="34" charset="0"/>
                <a:cs typeface="Times New Roman" pitchFamily="18" charset="0"/>
              </a:rPr>
              <a:t>Reglamento Transitorio del MER (RTMER).</a:t>
            </a:r>
          </a:p>
          <a:p>
            <a:pPr marL="92075" indent="-92075">
              <a:lnSpc>
                <a:spcPct val="125000"/>
              </a:lnSpc>
              <a:buFont typeface="Arial" pitchFamily="34" charset="0"/>
              <a:buChar char="•"/>
              <a:tabLst>
                <a:tab pos="92075" algn="l"/>
              </a:tabLst>
            </a:pPr>
            <a:r>
              <a:rPr lang="es-SV" sz="1300" dirty="0">
                <a:latin typeface="Times New Roman" pitchFamily="18" charset="0"/>
                <a:ea typeface="Verdana" pitchFamily="34" charset="0"/>
                <a:cs typeface="Times New Roman" pitchFamily="18" charset="0"/>
              </a:rPr>
              <a:t>Inicia Operaciones CRIE</a:t>
            </a:r>
          </a:p>
          <a:p>
            <a:pPr marL="92075" indent="-92075">
              <a:lnSpc>
                <a:spcPct val="125000"/>
              </a:lnSpc>
              <a:buFont typeface="Arial" pitchFamily="34" charset="0"/>
              <a:buChar char="•"/>
              <a:tabLst>
                <a:tab pos="92075" algn="l"/>
              </a:tabLst>
            </a:pPr>
            <a:r>
              <a:rPr lang="es-SV" sz="1300" dirty="0">
                <a:latin typeface="Times New Roman" pitchFamily="18" charset="0"/>
                <a:ea typeface="Verdana" pitchFamily="34" charset="0"/>
                <a:cs typeface="Times New Roman" pitchFamily="18" charset="0"/>
              </a:rPr>
              <a:t>Inicia Operaciones EOR</a:t>
            </a:r>
          </a:p>
        </p:txBody>
      </p:sp>
      <p:sp>
        <p:nvSpPr>
          <p:cNvPr id="118" name="117 CuadroTexto"/>
          <p:cNvSpPr txBox="1"/>
          <p:nvPr/>
        </p:nvSpPr>
        <p:spPr>
          <a:xfrm>
            <a:off x="3898904" y="1077329"/>
            <a:ext cx="1609200" cy="1592744"/>
          </a:xfrm>
          <a:prstGeom prst="rect">
            <a:avLst/>
          </a:prstGeom>
          <a:noFill/>
        </p:spPr>
        <p:txBody>
          <a:bodyPr wrap="square" rtlCol="0">
            <a:spAutoFit/>
          </a:bodyPr>
          <a:lstStyle/>
          <a:p>
            <a:pPr marL="182563" indent="-182563">
              <a:lnSpc>
                <a:spcPct val="125000"/>
              </a:lnSpc>
              <a:buFont typeface="Arial" pitchFamily="34" charset="0"/>
              <a:buChar char="•"/>
            </a:pPr>
            <a:r>
              <a:rPr lang="es-SV" sz="1300" dirty="0" smtClean="0">
                <a:latin typeface="Times New Roman" pitchFamily="18" charset="0"/>
                <a:ea typeface="Verdana" pitchFamily="34" charset="0"/>
                <a:cs typeface="Times New Roman" pitchFamily="18" charset="0"/>
              </a:rPr>
              <a:t>Reglamento del MER (RMER)</a:t>
            </a:r>
          </a:p>
          <a:p>
            <a:pPr marL="182563" indent="-182563">
              <a:lnSpc>
                <a:spcPct val="125000"/>
              </a:lnSpc>
              <a:buFont typeface="Arial" pitchFamily="34" charset="0"/>
              <a:buChar char="•"/>
            </a:pPr>
            <a:r>
              <a:rPr lang="es-SV" sz="1300" dirty="0" smtClean="0">
                <a:latin typeface="Times New Roman" pitchFamily="18" charset="0"/>
                <a:ea typeface="Verdana" pitchFamily="34" charset="0"/>
                <a:cs typeface="Times New Roman" pitchFamily="18" charset="0"/>
              </a:rPr>
              <a:t>Inicia reforzamiento institucional de CRIE y EOR</a:t>
            </a:r>
            <a:endParaRPr lang="es-SV" sz="1300" dirty="0">
              <a:latin typeface="Times New Roman" pitchFamily="18" charset="0"/>
              <a:ea typeface="Verdana" pitchFamily="34" charset="0"/>
              <a:cs typeface="Times New Roman" pitchFamily="18" charset="0"/>
            </a:endParaRPr>
          </a:p>
        </p:txBody>
      </p:sp>
      <p:sp>
        <p:nvSpPr>
          <p:cNvPr id="119" name="118 CuadroTexto"/>
          <p:cNvSpPr txBox="1"/>
          <p:nvPr/>
        </p:nvSpPr>
        <p:spPr>
          <a:xfrm>
            <a:off x="5724128" y="1059517"/>
            <a:ext cx="1609200" cy="1917320"/>
          </a:xfrm>
          <a:prstGeom prst="rect">
            <a:avLst/>
          </a:prstGeom>
          <a:noFill/>
        </p:spPr>
        <p:txBody>
          <a:bodyPr wrap="square" rtlCol="0">
            <a:spAutoFit/>
          </a:bodyPr>
          <a:lstStyle/>
          <a:p>
            <a:pPr marL="182563" indent="-182563">
              <a:lnSpc>
                <a:spcPct val="125000"/>
              </a:lnSpc>
              <a:buFont typeface="Arial" pitchFamily="34" charset="0"/>
              <a:buChar char="•"/>
            </a:pPr>
            <a:r>
              <a:rPr lang="es-SV" sz="1200" dirty="0" smtClean="0">
                <a:latin typeface="Times New Roman" pitchFamily="18" charset="0"/>
                <a:ea typeface="Verdana" pitchFamily="34" charset="0"/>
                <a:cs typeface="Times New Roman" pitchFamily="18" charset="0"/>
              </a:rPr>
              <a:t>Firma de 2° Protocolo al Tratado Marco del MER</a:t>
            </a:r>
          </a:p>
          <a:p>
            <a:pPr marL="182563" indent="-182563">
              <a:lnSpc>
                <a:spcPct val="125000"/>
              </a:lnSpc>
              <a:buFont typeface="Arial" pitchFamily="34" charset="0"/>
              <a:buChar char="•"/>
            </a:pPr>
            <a:r>
              <a:rPr lang="es-SV" sz="1200" dirty="0" smtClean="0">
                <a:latin typeface="Times New Roman" pitchFamily="18" charset="0"/>
                <a:ea typeface="Verdana" pitchFamily="34" charset="0"/>
                <a:cs typeface="Times New Roman" pitchFamily="18" charset="0"/>
              </a:rPr>
              <a:t>Creación del Consejo Director del Mercado Eléctrico Regional </a:t>
            </a:r>
            <a:endParaRPr lang="es-SV" sz="1200" dirty="0">
              <a:latin typeface="Times New Roman" pitchFamily="18" charset="0"/>
              <a:ea typeface="Verdana" pitchFamily="34" charset="0"/>
              <a:cs typeface="Times New Roman" pitchFamily="18" charset="0"/>
            </a:endParaRPr>
          </a:p>
        </p:txBody>
      </p:sp>
      <p:sp>
        <p:nvSpPr>
          <p:cNvPr id="121" name="120 Redondear rectángulo de esquina del mismo lado"/>
          <p:cNvSpPr/>
          <p:nvPr/>
        </p:nvSpPr>
        <p:spPr>
          <a:xfrm>
            <a:off x="7480841" y="1054936"/>
            <a:ext cx="1608777" cy="1904268"/>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s-SV" sz="1200" dirty="0" smtClean="0">
                <a:latin typeface="Times New Roman" pitchFamily="18" charset="0"/>
                <a:ea typeface="Verdana" pitchFamily="34" charset="0"/>
                <a:cs typeface="Times New Roman" pitchFamily="18" charset="0"/>
              </a:rPr>
              <a:t> </a:t>
            </a:r>
            <a:endParaRPr lang="es-SV" sz="1200" dirty="0">
              <a:latin typeface="Times New Roman" pitchFamily="18" charset="0"/>
              <a:ea typeface="Verdana" pitchFamily="34" charset="0"/>
              <a:cs typeface="Times New Roman" pitchFamily="18" charset="0"/>
            </a:endParaRPr>
          </a:p>
        </p:txBody>
      </p:sp>
      <p:sp>
        <p:nvSpPr>
          <p:cNvPr id="122" name="121 CuadroTexto"/>
          <p:cNvSpPr txBox="1"/>
          <p:nvPr/>
        </p:nvSpPr>
        <p:spPr>
          <a:xfrm>
            <a:off x="7480842" y="1037878"/>
            <a:ext cx="1584176" cy="1708160"/>
          </a:xfrm>
          <a:prstGeom prst="rect">
            <a:avLst/>
          </a:prstGeom>
          <a:noFill/>
        </p:spPr>
        <p:txBody>
          <a:bodyPr wrap="square" rtlCol="0">
            <a:spAutoFit/>
          </a:bodyPr>
          <a:lstStyle/>
          <a:p>
            <a:pPr marL="182563" indent="-182563">
              <a:lnSpc>
                <a:spcPct val="125000"/>
              </a:lnSpc>
              <a:buFont typeface="Arial" pitchFamily="34" charset="0"/>
              <a:buChar char="•"/>
            </a:pPr>
            <a:r>
              <a:rPr lang="es-SV" sz="1200" dirty="0" smtClean="0">
                <a:latin typeface="Times New Roman" pitchFamily="18" charset="0"/>
                <a:ea typeface="Verdana" pitchFamily="34" charset="0"/>
                <a:cs typeface="Times New Roman" pitchFamily="18" charset="0"/>
              </a:rPr>
              <a:t>Procedimiento coordinación en tiempo real EOR – OS</a:t>
            </a:r>
          </a:p>
          <a:p>
            <a:pPr marL="182563" indent="-182563">
              <a:lnSpc>
                <a:spcPct val="125000"/>
              </a:lnSpc>
              <a:buFont typeface="Arial" pitchFamily="34" charset="0"/>
              <a:buChar char="•"/>
            </a:pPr>
            <a:r>
              <a:rPr lang="es-SV" sz="1200" dirty="0" smtClean="0">
                <a:latin typeface="Times New Roman" pitchFamily="18" charset="0"/>
                <a:ea typeface="Verdana" pitchFamily="34" charset="0"/>
                <a:cs typeface="Times New Roman" pitchFamily="18" charset="0"/>
              </a:rPr>
              <a:t>EOR completa implementación SCADA Regional</a:t>
            </a:r>
            <a:endParaRPr lang="es-SV" sz="1200" dirty="0">
              <a:latin typeface="Times New Roman" pitchFamily="18" charset="0"/>
              <a:ea typeface="Verdana" pitchFamily="34" charset="0"/>
              <a:cs typeface="Times New Roman" pitchFamily="18" charset="0"/>
            </a:endParaRPr>
          </a:p>
        </p:txBody>
      </p:sp>
      <p:sp>
        <p:nvSpPr>
          <p:cNvPr id="123" name="122 Redondear rectángulo de esquina del mismo lado"/>
          <p:cNvSpPr/>
          <p:nvPr/>
        </p:nvSpPr>
        <p:spPr>
          <a:xfrm>
            <a:off x="154911" y="4034594"/>
            <a:ext cx="1608777" cy="1904268"/>
          </a:xfrm>
          <a:prstGeom prst="round2Same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s-SV" sz="1200" dirty="0" smtClean="0">
                <a:latin typeface="Times New Roman" pitchFamily="18" charset="0"/>
                <a:ea typeface="Verdana" pitchFamily="34" charset="0"/>
                <a:cs typeface="Times New Roman" pitchFamily="18" charset="0"/>
              </a:rPr>
              <a:t> </a:t>
            </a:r>
            <a:endParaRPr lang="es-SV" sz="1200" dirty="0">
              <a:latin typeface="Times New Roman" pitchFamily="18" charset="0"/>
              <a:ea typeface="Verdana" pitchFamily="34" charset="0"/>
              <a:cs typeface="Times New Roman" pitchFamily="18" charset="0"/>
            </a:endParaRPr>
          </a:p>
        </p:txBody>
      </p:sp>
      <p:sp>
        <p:nvSpPr>
          <p:cNvPr id="124" name="123 CuadroTexto"/>
          <p:cNvSpPr txBox="1"/>
          <p:nvPr/>
        </p:nvSpPr>
        <p:spPr>
          <a:xfrm>
            <a:off x="154912" y="4017536"/>
            <a:ext cx="1584176" cy="1938992"/>
          </a:xfrm>
          <a:prstGeom prst="rect">
            <a:avLst/>
          </a:prstGeom>
          <a:noFill/>
        </p:spPr>
        <p:txBody>
          <a:bodyPr wrap="square" rtlCol="0">
            <a:spAutoFit/>
          </a:bodyPr>
          <a:lstStyle/>
          <a:p>
            <a:pPr marL="182563" indent="-182563">
              <a:lnSpc>
                <a:spcPct val="125000"/>
              </a:lnSpc>
              <a:buFont typeface="Arial" pitchFamily="34" charset="0"/>
              <a:buChar char="•"/>
            </a:pPr>
            <a:r>
              <a:rPr lang="es-SV" sz="1200" dirty="0" smtClean="0">
                <a:latin typeface="Times New Roman" pitchFamily="18" charset="0"/>
                <a:ea typeface="Verdana" pitchFamily="34" charset="0"/>
                <a:cs typeface="Times New Roman" pitchFamily="18" charset="0"/>
              </a:rPr>
              <a:t>Resolución de remuneración cargo CRIE y cargo EOR </a:t>
            </a:r>
          </a:p>
          <a:p>
            <a:pPr marL="182563" indent="-182563">
              <a:lnSpc>
                <a:spcPct val="125000"/>
              </a:lnSpc>
              <a:buFont typeface="Arial" pitchFamily="34" charset="0"/>
              <a:buChar char="•"/>
            </a:pPr>
            <a:r>
              <a:rPr lang="es-SV" sz="1200" dirty="0" smtClean="0">
                <a:latin typeface="Times New Roman" pitchFamily="18" charset="0"/>
                <a:ea typeface="Verdana" pitchFamily="34" charset="0"/>
                <a:cs typeface="Times New Roman" pitchFamily="18" charset="0"/>
              </a:rPr>
              <a:t>EOR y OS/OM inician coordinación técnica en tiempo real del SER</a:t>
            </a:r>
            <a:endParaRPr lang="es-SV" sz="1200" dirty="0">
              <a:latin typeface="Times New Roman" pitchFamily="18" charset="0"/>
              <a:ea typeface="Verdana" pitchFamily="34" charset="0"/>
              <a:cs typeface="Times New Roman" pitchFamily="18" charset="0"/>
            </a:endParaRPr>
          </a:p>
        </p:txBody>
      </p:sp>
      <p:sp>
        <p:nvSpPr>
          <p:cNvPr id="125" name="124 Redondear rectángulo de esquina del mismo lado"/>
          <p:cNvSpPr/>
          <p:nvPr/>
        </p:nvSpPr>
        <p:spPr>
          <a:xfrm>
            <a:off x="3895299" y="4045012"/>
            <a:ext cx="1608777" cy="1904268"/>
          </a:xfrm>
          <a:prstGeom prst="round2Same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s-SV" sz="1200" dirty="0" smtClean="0">
                <a:latin typeface="Times New Roman" pitchFamily="18" charset="0"/>
                <a:ea typeface="Verdana" pitchFamily="34" charset="0"/>
                <a:cs typeface="Times New Roman" pitchFamily="18" charset="0"/>
              </a:rPr>
              <a:t> </a:t>
            </a:r>
            <a:endParaRPr lang="es-SV" sz="1200" dirty="0">
              <a:latin typeface="Times New Roman" pitchFamily="18" charset="0"/>
              <a:ea typeface="Verdana" pitchFamily="34" charset="0"/>
              <a:cs typeface="Times New Roman" pitchFamily="18" charset="0"/>
            </a:endParaRPr>
          </a:p>
        </p:txBody>
      </p:sp>
      <p:sp>
        <p:nvSpPr>
          <p:cNvPr id="126" name="125 CuadroTexto"/>
          <p:cNvSpPr txBox="1"/>
          <p:nvPr/>
        </p:nvSpPr>
        <p:spPr>
          <a:xfrm>
            <a:off x="3895299" y="4027954"/>
            <a:ext cx="1608777" cy="1819344"/>
          </a:xfrm>
          <a:prstGeom prst="rect">
            <a:avLst/>
          </a:prstGeom>
          <a:noFill/>
        </p:spPr>
        <p:txBody>
          <a:bodyPr wrap="square" rtlCol="0">
            <a:spAutoFit/>
          </a:bodyPr>
          <a:lstStyle/>
          <a:p>
            <a:pPr marL="182563" indent="-182563">
              <a:lnSpc>
                <a:spcPct val="125000"/>
              </a:lnSpc>
              <a:buFont typeface="Arial" pitchFamily="34" charset="0"/>
              <a:buChar char="•"/>
            </a:pPr>
            <a:r>
              <a:rPr lang="es-SV" sz="1300" dirty="0" smtClean="0">
                <a:latin typeface="Times New Roman" pitchFamily="18" charset="0"/>
                <a:ea typeface="Verdana" pitchFamily="34" charset="0"/>
                <a:cs typeface="Times New Roman" pitchFamily="18" charset="0"/>
              </a:rPr>
              <a:t>Metodología inicial transitoria de remuneración de la Línea SIEPAC (Ingreso Autorizado Regional IAR)</a:t>
            </a:r>
          </a:p>
        </p:txBody>
      </p:sp>
      <p:sp>
        <p:nvSpPr>
          <p:cNvPr id="127" name="126 Redondear rectángulo de esquina del mismo lado"/>
          <p:cNvSpPr/>
          <p:nvPr/>
        </p:nvSpPr>
        <p:spPr>
          <a:xfrm>
            <a:off x="5624021" y="4045779"/>
            <a:ext cx="1709307" cy="1904268"/>
          </a:xfrm>
          <a:prstGeom prst="round2Same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s-SV" sz="1200" dirty="0" smtClean="0">
                <a:latin typeface="Times New Roman" pitchFamily="18" charset="0"/>
                <a:ea typeface="Verdana" pitchFamily="34" charset="0"/>
                <a:cs typeface="Times New Roman" pitchFamily="18" charset="0"/>
              </a:rPr>
              <a:t> </a:t>
            </a:r>
            <a:endParaRPr lang="es-SV" sz="1200" dirty="0">
              <a:latin typeface="Times New Roman" pitchFamily="18" charset="0"/>
              <a:ea typeface="Verdana" pitchFamily="34" charset="0"/>
              <a:cs typeface="Times New Roman" pitchFamily="18" charset="0"/>
            </a:endParaRPr>
          </a:p>
        </p:txBody>
      </p:sp>
      <p:sp>
        <p:nvSpPr>
          <p:cNvPr id="129" name="128 Redondear rectángulo de esquina del mismo lado"/>
          <p:cNvSpPr/>
          <p:nvPr/>
        </p:nvSpPr>
        <p:spPr>
          <a:xfrm>
            <a:off x="7480841" y="4076406"/>
            <a:ext cx="1468682" cy="186245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nchor="ctr"/>
          <a:lstStyle/>
          <a:p>
            <a:pPr algn="ctr"/>
            <a:r>
              <a:rPr lang="es-SV" sz="1600" b="1" dirty="0" smtClean="0">
                <a:latin typeface="Times New Roman" pitchFamily="18" charset="0"/>
                <a:ea typeface="Verdana" pitchFamily="34" charset="0"/>
                <a:cs typeface="Times New Roman" pitchFamily="18" charset="0"/>
              </a:rPr>
              <a:t> Inicio Oficial de Operaciones del MER</a:t>
            </a:r>
            <a:endParaRPr lang="es-SV" sz="1600" b="1" dirty="0">
              <a:latin typeface="Times New Roman" pitchFamily="18" charset="0"/>
              <a:ea typeface="Verdana" pitchFamily="34" charset="0"/>
              <a:cs typeface="Times New Roman" pitchFamily="18" charset="0"/>
            </a:endParaRPr>
          </a:p>
        </p:txBody>
      </p:sp>
      <p:sp>
        <p:nvSpPr>
          <p:cNvPr id="134" name="133 Rectángulo redondeado"/>
          <p:cNvSpPr/>
          <p:nvPr/>
        </p:nvSpPr>
        <p:spPr>
          <a:xfrm>
            <a:off x="2012369" y="3595906"/>
            <a:ext cx="1008111" cy="432048"/>
          </a:xfrm>
          <a:prstGeom prst="roundRect">
            <a:avLst/>
          </a:prstGeom>
          <a:ln/>
        </p:spPr>
        <p:style>
          <a:lnRef idx="1">
            <a:schemeClr val="accent1"/>
          </a:lnRef>
          <a:fillRef idx="3">
            <a:schemeClr val="accent1"/>
          </a:fillRef>
          <a:effectRef idx="2">
            <a:schemeClr val="accent1"/>
          </a:effectRef>
          <a:fontRef idx="minor">
            <a:schemeClr val="lt1"/>
          </a:fontRef>
        </p:style>
        <p:txBody>
          <a:bodyPr spcFirstLastPara="0" vert="horz" wrap="square" lIns="5716" tIns="291096" rIns="5715" bIns="291097" numCol="1" spcCol="1270" anchor="ctr" anchorCtr="0">
            <a:noAutofit/>
          </a:bodyPr>
          <a:lstStyle/>
          <a:p>
            <a:pPr lvl="0" algn="ctr" defTabSz="400050">
              <a:lnSpc>
                <a:spcPct val="90000"/>
              </a:lnSpc>
              <a:spcBef>
                <a:spcPct val="0"/>
              </a:spcBef>
              <a:spcAft>
                <a:spcPct val="35000"/>
              </a:spcAft>
            </a:pPr>
            <a:r>
              <a:rPr lang="es-SV" sz="1600" b="1" kern="1200" dirty="0" smtClean="0">
                <a:latin typeface="Times New Roman" pitchFamily="18" charset="0"/>
                <a:ea typeface="Verdana" pitchFamily="34" charset="0"/>
                <a:cs typeface="Times New Roman" pitchFamily="18" charset="0"/>
              </a:rPr>
              <a:t>2010 </a:t>
            </a:r>
            <a:endParaRPr lang="es-SV" sz="1600" b="1" kern="1200" dirty="0">
              <a:latin typeface="Times New Roman" pitchFamily="18" charset="0"/>
              <a:ea typeface="Verdana" pitchFamily="34" charset="0"/>
              <a:cs typeface="Times New Roman" pitchFamily="18" charset="0"/>
            </a:endParaRPr>
          </a:p>
        </p:txBody>
      </p:sp>
      <p:sp>
        <p:nvSpPr>
          <p:cNvPr id="135" name="134 Redondear rectángulo de esquina del mismo lado"/>
          <p:cNvSpPr/>
          <p:nvPr/>
        </p:nvSpPr>
        <p:spPr>
          <a:xfrm>
            <a:off x="2027119" y="4045012"/>
            <a:ext cx="1608777" cy="1904268"/>
          </a:xfrm>
          <a:prstGeom prst="round2SameRect">
            <a:avLst/>
          </a:prstGeom>
          <a:no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txBody>
          <a:bodyPr/>
          <a:lstStyle/>
          <a:p>
            <a:pPr algn="ctr"/>
            <a:r>
              <a:rPr lang="es-SV" sz="1200" dirty="0" smtClean="0">
                <a:latin typeface="Times New Roman" pitchFamily="18" charset="0"/>
                <a:ea typeface="Verdana" pitchFamily="34" charset="0"/>
                <a:cs typeface="Times New Roman" pitchFamily="18" charset="0"/>
              </a:rPr>
              <a:t> </a:t>
            </a:r>
            <a:endParaRPr lang="es-SV" sz="1200" dirty="0">
              <a:latin typeface="Times New Roman" pitchFamily="18" charset="0"/>
              <a:ea typeface="Verdana" pitchFamily="34" charset="0"/>
              <a:cs typeface="Times New Roman" pitchFamily="18" charset="0"/>
            </a:endParaRPr>
          </a:p>
        </p:txBody>
      </p:sp>
      <p:sp>
        <p:nvSpPr>
          <p:cNvPr id="136" name="135 CuadroTexto"/>
          <p:cNvSpPr txBox="1"/>
          <p:nvPr/>
        </p:nvSpPr>
        <p:spPr>
          <a:xfrm>
            <a:off x="2027120" y="4027954"/>
            <a:ext cx="1584176" cy="1819344"/>
          </a:xfrm>
          <a:prstGeom prst="rect">
            <a:avLst/>
          </a:prstGeom>
          <a:noFill/>
        </p:spPr>
        <p:txBody>
          <a:bodyPr wrap="square" rtlCol="0">
            <a:spAutoFit/>
          </a:bodyPr>
          <a:lstStyle/>
          <a:p>
            <a:pPr marL="182563" indent="-182563">
              <a:lnSpc>
                <a:spcPct val="125000"/>
              </a:lnSpc>
              <a:buFont typeface="Arial" pitchFamily="34" charset="0"/>
              <a:buChar char="•"/>
            </a:pPr>
            <a:r>
              <a:rPr lang="es-SV" sz="1300" dirty="0" smtClean="0">
                <a:latin typeface="Times New Roman" pitchFamily="18" charset="0"/>
                <a:ea typeface="Verdana" pitchFamily="34" charset="0"/>
                <a:cs typeface="Times New Roman" pitchFamily="18" charset="0"/>
              </a:rPr>
              <a:t>Realiza primera reunión el Consejo Director del Mercado Eléctrico Regional (CDMER)</a:t>
            </a:r>
            <a:endParaRPr lang="es-SV" sz="1300" dirty="0">
              <a:latin typeface="Times New Roman" pitchFamily="18" charset="0"/>
              <a:ea typeface="Verdana" pitchFamily="34" charset="0"/>
              <a:cs typeface="Times New Roman" pitchFamily="18" charset="0"/>
            </a:endParaRPr>
          </a:p>
        </p:txBody>
      </p:sp>
      <p:sp>
        <p:nvSpPr>
          <p:cNvPr id="137" name="136 CuadroTexto"/>
          <p:cNvSpPr txBox="1"/>
          <p:nvPr/>
        </p:nvSpPr>
        <p:spPr>
          <a:xfrm>
            <a:off x="5596464" y="4082296"/>
            <a:ext cx="1709305" cy="1938992"/>
          </a:xfrm>
          <a:prstGeom prst="rect">
            <a:avLst/>
          </a:prstGeom>
          <a:noFill/>
        </p:spPr>
        <p:txBody>
          <a:bodyPr wrap="square" rtlCol="0">
            <a:spAutoFit/>
          </a:bodyPr>
          <a:lstStyle/>
          <a:p>
            <a:pPr marL="182563" indent="-182563">
              <a:lnSpc>
                <a:spcPct val="125000"/>
              </a:lnSpc>
              <a:buFont typeface="Arial" pitchFamily="34" charset="0"/>
              <a:buChar char="•"/>
            </a:pPr>
            <a:r>
              <a:rPr lang="es-SV" sz="1200" dirty="0" smtClean="0">
                <a:latin typeface="Times New Roman" pitchFamily="18" charset="0"/>
                <a:ea typeface="Verdana" pitchFamily="34" charset="0"/>
                <a:cs typeface="Times New Roman" pitchFamily="18" charset="0"/>
              </a:rPr>
              <a:t>EOR propone Procedimiento Complementario de Detalle (PDC).</a:t>
            </a:r>
          </a:p>
          <a:p>
            <a:pPr marL="182563" indent="-182563">
              <a:lnSpc>
                <a:spcPct val="125000"/>
              </a:lnSpc>
              <a:buFont typeface="Arial" pitchFamily="34" charset="0"/>
              <a:buChar char="•"/>
            </a:pPr>
            <a:r>
              <a:rPr lang="es-SV" sz="1200" dirty="0" smtClean="0">
                <a:latin typeface="Times New Roman" pitchFamily="18" charset="0"/>
                <a:ea typeface="Verdana" pitchFamily="34" charset="0"/>
                <a:cs typeface="Times New Roman" pitchFamily="18" charset="0"/>
              </a:rPr>
              <a:t>EOR ajusta herramientas tecnológicas para aplicar RMER y PDC</a:t>
            </a:r>
            <a:endParaRPr lang="es-SV" sz="1200" dirty="0">
              <a:latin typeface="Times New Roman" pitchFamily="18" charset="0"/>
              <a:ea typeface="Verdana" pitchFamily="34" charset="0"/>
              <a:cs typeface="Times New Roman" pitchFamily="18" charset="0"/>
            </a:endParaRPr>
          </a:p>
        </p:txBody>
      </p:sp>
    </p:spTree>
    <p:extLst>
      <p:ext uri="{BB962C8B-B14F-4D97-AF65-F5344CB8AC3E}">
        <p14:creationId xmlns:p14="http://schemas.microsoft.com/office/powerpoint/2010/main" val="7972531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2 Marcador de contenido"/>
          <p:cNvSpPr txBox="1">
            <a:spLocks/>
          </p:cNvSpPr>
          <p:nvPr/>
        </p:nvSpPr>
        <p:spPr>
          <a:xfrm>
            <a:off x="316012" y="1234768"/>
            <a:ext cx="8510547" cy="4184864"/>
          </a:xfrm>
          <a:prstGeom prst="rect">
            <a:avLst/>
          </a:prstGeom>
        </p:spPr>
        <p:txBody>
          <a:bodyPr wrap="square">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4000"/>
              </a:lnSpc>
              <a:buNone/>
            </a:pPr>
            <a:r>
              <a:rPr lang="es-ES" sz="1600" dirty="0"/>
              <a:t>La hoja de ruta ha sido discutida entre los entes del MER y se ha puesto en marcha desde </a:t>
            </a:r>
            <a:r>
              <a:rPr lang="es-ES" sz="1600" dirty="0" smtClean="0"/>
              <a:t>nov/2011</a:t>
            </a:r>
            <a:r>
              <a:rPr lang="es-ES" sz="1100" dirty="0" smtClean="0">
                <a:latin typeface="Century Gothic" pitchFamily="34" charset="0"/>
              </a:rPr>
              <a:t>. </a:t>
            </a:r>
            <a:r>
              <a:rPr lang="es-ES" sz="1600" dirty="0" smtClean="0"/>
              <a:t>Resume </a:t>
            </a:r>
            <a:r>
              <a:rPr lang="es-ES" sz="1600" dirty="0"/>
              <a:t>los principales obstáculos al desarrollo del mercado regional de electricidad que se han identificado hasta el momento, y define y precisa los principales elementos de la hoja de ruta, analizando los dos temas principales.</a:t>
            </a:r>
          </a:p>
          <a:p>
            <a:pPr marL="0" indent="0" algn="just">
              <a:lnSpc>
                <a:spcPct val="114000"/>
              </a:lnSpc>
              <a:buNone/>
            </a:pPr>
            <a:endParaRPr lang="es-ES" sz="1600" dirty="0"/>
          </a:p>
          <a:p>
            <a:pPr algn="just">
              <a:lnSpc>
                <a:spcPct val="114000"/>
              </a:lnSpc>
            </a:pPr>
            <a:r>
              <a:rPr lang="es-ES" sz="1600" dirty="0"/>
              <a:t>Desafíos institucionales y regulatorios</a:t>
            </a:r>
          </a:p>
          <a:p>
            <a:pPr lvl="1" algn="just">
              <a:lnSpc>
                <a:spcPct val="114000"/>
              </a:lnSpc>
            </a:pPr>
            <a:r>
              <a:rPr lang="es-ES" sz="1600" dirty="0"/>
              <a:t>Conformación y puesta en funcionamiento del </a:t>
            </a:r>
            <a:r>
              <a:rPr lang="es-ES" sz="1600" dirty="0" err="1"/>
              <a:t>CDMER</a:t>
            </a:r>
            <a:endParaRPr lang="es-ES" sz="1600" dirty="0"/>
          </a:p>
          <a:p>
            <a:pPr lvl="1" algn="just">
              <a:lnSpc>
                <a:spcPct val="114000"/>
              </a:lnSpc>
            </a:pPr>
            <a:r>
              <a:rPr lang="es-ES" sz="1600" dirty="0"/>
              <a:t>Fortalecimiento de la CRIE</a:t>
            </a:r>
          </a:p>
          <a:p>
            <a:pPr lvl="1" algn="just">
              <a:lnSpc>
                <a:spcPct val="114000"/>
              </a:lnSpc>
            </a:pPr>
            <a:r>
              <a:rPr lang="es-ES" sz="1600" dirty="0"/>
              <a:t>Contratos de energía firme a largo plazo</a:t>
            </a:r>
          </a:p>
          <a:p>
            <a:pPr lvl="1" algn="just">
              <a:lnSpc>
                <a:spcPct val="114000"/>
              </a:lnSpc>
            </a:pPr>
            <a:r>
              <a:rPr lang="es-ES" sz="1600" dirty="0" smtClean="0"/>
              <a:t>Limitaciones </a:t>
            </a:r>
            <a:r>
              <a:rPr lang="es-ES" sz="1600" dirty="0"/>
              <a:t>al grado de competencia</a:t>
            </a:r>
          </a:p>
          <a:p>
            <a:pPr lvl="2" algn="just">
              <a:lnSpc>
                <a:spcPct val="114000"/>
              </a:lnSpc>
            </a:pPr>
            <a:r>
              <a:rPr lang="es-ES" sz="1600" dirty="0"/>
              <a:t>Interconexiones </a:t>
            </a:r>
            <a:r>
              <a:rPr lang="es-ES" sz="1600" dirty="0" err="1"/>
              <a:t>MEX</a:t>
            </a:r>
            <a:r>
              <a:rPr lang="es-ES" sz="1600" dirty="0"/>
              <a:t>-GUA y PAN-COL</a:t>
            </a:r>
          </a:p>
          <a:p>
            <a:pPr algn="just">
              <a:lnSpc>
                <a:spcPct val="114000"/>
              </a:lnSpc>
            </a:pPr>
            <a:r>
              <a:rPr lang="es-ES" sz="1600" dirty="0"/>
              <a:t>Obstáculos a la puesta en marcha de centrales generadoras </a:t>
            </a:r>
            <a:r>
              <a:rPr lang="es-ES" sz="1600" dirty="0" smtClean="0"/>
              <a:t>regionales</a:t>
            </a:r>
            <a:endParaRPr lang="es-ES" sz="1600" dirty="0"/>
          </a:p>
        </p:txBody>
      </p:sp>
      <p:sp>
        <p:nvSpPr>
          <p:cNvPr id="7" name="2 Título"/>
          <p:cNvSpPr txBox="1">
            <a:spLocks/>
          </p:cNvSpPr>
          <p:nvPr/>
        </p:nvSpPr>
        <p:spPr>
          <a:xfrm>
            <a:off x="453030" y="186950"/>
            <a:ext cx="8229600" cy="1143000"/>
          </a:xfrm>
          <a:prstGeom prst="rect">
            <a:avLst/>
          </a:prstGeom>
        </p:spPr>
        <p:txBody>
          <a:bodyPr>
            <a:normAutofit fontScale="90000" lnSpcReduction="100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defRPr/>
            </a:pPr>
            <a:r>
              <a:rPr lang="es-MX" sz="4400" dirty="0" smtClean="0">
                <a:solidFill>
                  <a:srgbClr val="002060"/>
                </a:solidFill>
              </a:rPr>
              <a:t>Antecedentes Históricos </a:t>
            </a:r>
          </a:p>
          <a:p>
            <a:pPr>
              <a:defRPr/>
            </a:pPr>
            <a:r>
              <a:rPr lang="es-MX" sz="3600" dirty="0" smtClean="0">
                <a:solidFill>
                  <a:srgbClr val="002060"/>
                </a:solidFill>
              </a:rPr>
              <a:t>Hoja </a:t>
            </a:r>
            <a:r>
              <a:rPr lang="es-MX" sz="3600" dirty="0">
                <a:solidFill>
                  <a:srgbClr val="002060"/>
                </a:solidFill>
              </a:rPr>
              <a:t>de ruta crítica</a:t>
            </a:r>
          </a:p>
        </p:txBody>
      </p:sp>
    </p:spTree>
    <p:extLst>
      <p:ext uri="{BB962C8B-B14F-4D97-AF65-F5344CB8AC3E}">
        <p14:creationId xmlns:p14="http://schemas.microsoft.com/office/powerpoint/2010/main" val="20249525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1196752"/>
            <a:ext cx="7931224" cy="4755984"/>
          </a:xfrm>
        </p:spPr>
        <p:txBody>
          <a:bodyPr>
            <a:noAutofit/>
          </a:bodyPr>
          <a:lstStyle/>
          <a:p>
            <a:endParaRPr lang="es-AR" sz="1800" dirty="0" smtClean="0"/>
          </a:p>
          <a:p>
            <a:r>
              <a:rPr lang="es-AR" sz="1700" dirty="0" smtClean="0"/>
              <a:t>Los organismos conformantes del MER necesitaban un aparato político </a:t>
            </a:r>
            <a:r>
              <a:rPr lang="es-SV" sz="1700" dirty="0"/>
              <a:t>encargado de facilitar el cumplimiento de los compromisos de los países así como de coordinar la interrelación entre los organismos regionales del MER</a:t>
            </a:r>
            <a:r>
              <a:rPr lang="es-SV" sz="1700" dirty="0" smtClean="0"/>
              <a:t>. </a:t>
            </a:r>
            <a:endParaRPr lang="es-SV" sz="1700" dirty="0"/>
          </a:p>
          <a:p>
            <a:r>
              <a:rPr lang="es-AR" sz="1700" dirty="0" smtClean="0"/>
              <a:t>El Consejo </a:t>
            </a:r>
            <a:r>
              <a:rPr lang="es-AR" sz="1700" dirty="0"/>
              <a:t>Director del Mercado Eléctrico Regional (CDMER) </a:t>
            </a:r>
            <a:r>
              <a:rPr lang="es-AR" sz="1700" dirty="0" smtClean="0"/>
              <a:t>se creo a raíz del Segundo </a:t>
            </a:r>
            <a:r>
              <a:rPr lang="es-AR" sz="1700" dirty="0"/>
              <a:t>Protocolo al Tratado Marco </a:t>
            </a:r>
            <a:r>
              <a:rPr lang="es-AR" sz="1700" dirty="0" smtClean="0"/>
              <a:t>con </a:t>
            </a:r>
            <a:r>
              <a:rPr lang="es-AR" sz="1700" dirty="0"/>
              <a:t>el propósito </a:t>
            </a:r>
            <a:r>
              <a:rPr lang="es-AR" sz="1700" dirty="0" smtClean="0"/>
              <a:t>de: </a:t>
            </a:r>
          </a:p>
          <a:p>
            <a:pPr marL="1431925" indent="-708025"/>
            <a:r>
              <a:rPr lang="es-AR" sz="1700" dirty="0" smtClean="0"/>
              <a:t>Impulsar </a:t>
            </a:r>
            <a:r>
              <a:rPr lang="es-AR" sz="1700" dirty="0"/>
              <a:t>el desarrollo del MER </a:t>
            </a:r>
            <a:endParaRPr lang="es-AR" sz="1700" dirty="0" smtClean="0"/>
          </a:p>
          <a:p>
            <a:pPr marL="1431925" indent="-708025"/>
            <a:r>
              <a:rPr lang="es-AR" sz="1700" dirty="0" smtClean="0"/>
              <a:t>Aprobar las </a:t>
            </a:r>
            <a:r>
              <a:rPr lang="es-AR" sz="1700" dirty="0"/>
              <a:t>decisiones necesarias para lograr los objetivos y fines integrales del Tratado Marco y sus </a:t>
            </a:r>
            <a:r>
              <a:rPr lang="es-AR" sz="1700" dirty="0" smtClean="0"/>
              <a:t>Protocolos</a:t>
            </a:r>
          </a:p>
          <a:p>
            <a:pPr marL="342900" indent="-342900"/>
            <a:r>
              <a:rPr lang="es-SV" sz="1700" dirty="0" smtClean="0"/>
              <a:t>El mes </a:t>
            </a:r>
            <a:r>
              <a:rPr lang="es-SV" sz="1700" dirty="0"/>
              <a:t>de febrero de 2011 en reunión del CDMER celebrada en la ciudad de México, el Secretario Ejecutivo del Consejo Nacional de Energía tomó la primera Presidencia Pro Témpore del CDMER</a:t>
            </a:r>
            <a:r>
              <a:rPr lang="es-SV" sz="1700" dirty="0" smtClean="0"/>
              <a:t>. </a:t>
            </a:r>
            <a:r>
              <a:rPr lang="es-SV" sz="1700" dirty="0"/>
              <a:t>A partir de esta acción, el CDMER ha funcionado constantemente, reuniéndose periódicamente y tomando las </a:t>
            </a:r>
            <a:r>
              <a:rPr lang="es-SV" sz="1700" dirty="0" smtClean="0"/>
              <a:t>decisiones  </a:t>
            </a:r>
            <a:r>
              <a:rPr lang="es-SV" sz="1700" dirty="0"/>
              <a:t>que </a:t>
            </a:r>
            <a:r>
              <a:rPr lang="es-SV" sz="1700" dirty="0" smtClean="0"/>
              <a:t>permitieron acelerar la </a:t>
            </a:r>
            <a:r>
              <a:rPr lang="es-SV" sz="1700" dirty="0"/>
              <a:t>entrada en operación del Mercado Eléctrico Regional y su reglamento</a:t>
            </a:r>
            <a:r>
              <a:rPr lang="es-SV" sz="1700" dirty="0" smtClean="0"/>
              <a:t>.</a:t>
            </a:r>
            <a:endParaRPr lang="es-SV" sz="1700" dirty="0"/>
          </a:p>
        </p:txBody>
      </p:sp>
      <p:sp>
        <p:nvSpPr>
          <p:cNvPr id="3" name="2 Título"/>
          <p:cNvSpPr>
            <a:spLocks noGrp="1"/>
          </p:cNvSpPr>
          <p:nvPr>
            <p:ph type="title"/>
          </p:nvPr>
        </p:nvSpPr>
        <p:spPr>
          <a:xfrm>
            <a:off x="467544" y="188640"/>
            <a:ext cx="8229600" cy="1143000"/>
          </a:xfrm>
        </p:spPr>
        <p:txBody>
          <a:bodyPr>
            <a:noAutofit/>
          </a:bodyPr>
          <a:lstStyle/>
          <a:p>
            <a:r>
              <a:rPr lang="es-SV" sz="2800" dirty="0">
                <a:solidFill>
                  <a:srgbClr val="002060"/>
                </a:solidFill>
              </a:rPr>
              <a:t>Antecedentes Históricos </a:t>
            </a:r>
            <a:br>
              <a:rPr lang="es-SV" sz="2800" dirty="0">
                <a:solidFill>
                  <a:srgbClr val="002060"/>
                </a:solidFill>
              </a:rPr>
            </a:br>
            <a:r>
              <a:rPr lang="es-SV" sz="2800" dirty="0">
                <a:solidFill>
                  <a:srgbClr val="002060"/>
                </a:solidFill>
              </a:rPr>
              <a:t>Creación del Consejo Director del MER (CDMER)</a:t>
            </a:r>
          </a:p>
        </p:txBody>
      </p:sp>
    </p:spTree>
    <p:extLst>
      <p:ext uri="{BB962C8B-B14F-4D97-AF65-F5344CB8AC3E}">
        <p14:creationId xmlns:p14="http://schemas.microsoft.com/office/powerpoint/2010/main" val="40417832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CuadroTexto"/>
          <p:cNvSpPr txBox="1"/>
          <p:nvPr/>
        </p:nvSpPr>
        <p:spPr>
          <a:xfrm>
            <a:off x="457200" y="1551902"/>
            <a:ext cx="7067128" cy="4469386"/>
          </a:xfrm>
          <a:prstGeom prst="rect">
            <a:avLst/>
          </a:prstGeom>
          <a:noFill/>
        </p:spPr>
        <p:txBody>
          <a:bodyPr wrap="square" lIns="82762" tIns="41381" rIns="82762" bIns="41381" rtlCol="0">
            <a:spAutoFit/>
          </a:bodyPr>
          <a:lstStyle/>
          <a:p>
            <a:r>
              <a:rPr lang="es-SV" sz="1900" dirty="0"/>
              <a:t>En abril 2013, El Salvador armonizó su mercado eléctrico nacional con el mercado eléctrico regional mediante la aprobación de las interfaces regulatorias.</a:t>
            </a:r>
          </a:p>
          <a:p>
            <a:endParaRPr lang="es-SV" sz="1900" dirty="0"/>
          </a:p>
          <a:p>
            <a:r>
              <a:rPr lang="es-SV" sz="1900" dirty="0"/>
              <a:t>Posteriormente, el 1 de junio entró en funcionamiento oficial el </a:t>
            </a:r>
            <a:r>
              <a:rPr lang="es-SV" sz="1900" dirty="0" err="1"/>
              <a:t>MER</a:t>
            </a:r>
            <a:r>
              <a:rPr lang="es-SV" sz="1900" dirty="0"/>
              <a:t> luego de más de 20 años de gestiones y esfuerzos realizados por los diferentes gobiernos y organismos que conforman el </a:t>
            </a:r>
            <a:r>
              <a:rPr lang="es-SV" sz="1900" dirty="0" err="1"/>
              <a:t>MER</a:t>
            </a:r>
            <a:r>
              <a:rPr lang="es-SV" sz="1900" dirty="0"/>
              <a:t>.</a:t>
            </a:r>
          </a:p>
          <a:p>
            <a:pPr marL="258632" indent="-258632">
              <a:buFont typeface="Wingdings" pitchFamily="2" charset="2"/>
              <a:buChar char="v"/>
            </a:pPr>
            <a:endParaRPr lang="es-SV" sz="1900" dirty="0"/>
          </a:p>
          <a:p>
            <a:r>
              <a:rPr lang="es-SV" sz="1900" dirty="0"/>
              <a:t>Con su puesta en marcha, se han logrado beneficios:</a:t>
            </a:r>
          </a:p>
          <a:p>
            <a:pPr marL="285750" indent="-285750">
              <a:buFont typeface="Arial" panose="020B0604020202020204" pitchFamily="34" charset="0"/>
              <a:buChar char="•"/>
            </a:pPr>
            <a:r>
              <a:rPr lang="es-SV" sz="1900" dirty="0"/>
              <a:t>Asignación eficiente y aprovechamiento de los excedentes horarios de energía eléctrica de los países de la región.</a:t>
            </a:r>
          </a:p>
          <a:p>
            <a:pPr marL="285750" indent="-285750">
              <a:buFont typeface="Arial" panose="020B0604020202020204" pitchFamily="34" charset="0"/>
              <a:buChar char="•"/>
            </a:pPr>
            <a:r>
              <a:rPr lang="es-SV" sz="1900" dirty="0"/>
              <a:t>Mejor calidad y continuidad del suministro eléctrico.</a:t>
            </a:r>
          </a:p>
          <a:p>
            <a:endParaRPr lang="es-SV" sz="1900" dirty="0"/>
          </a:p>
        </p:txBody>
      </p:sp>
      <p:pic>
        <p:nvPicPr>
          <p:cNvPr id="1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75508" y="4916702"/>
            <a:ext cx="1922313" cy="19412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2 Título"/>
          <p:cNvSpPr txBox="1">
            <a:spLocks/>
          </p:cNvSpPr>
          <p:nvPr/>
        </p:nvSpPr>
        <p:spPr>
          <a:xfrm>
            <a:off x="457200" y="274638"/>
            <a:ext cx="8229600" cy="1143000"/>
          </a:xfrm>
          <a:prstGeom prst="rect">
            <a:avLst/>
          </a:prstGeom>
        </p:spPr>
        <p:txBody>
          <a:bodyPr>
            <a:normAutofit fontScale="975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s-SV" dirty="0" smtClean="0"/>
              <a:t>Integración </a:t>
            </a:r>
          </a:p>
          <a:p>
            <a:pPr algn="ctr"/>
            <a:r>
              <a:rPr lang="es-SV" sz="2900" dirty="0" smtClean="0"/>
              <a:t>Mercado Eléctrico Nacional-MER</a:t>
            </a:r>
            <a:endParaRPr lang="es-SV" sz="2900" dirty="0"/>
          </a:p>
        </p:txBody>
      </p:sp>
    </p:spTree>
    <p:extLst>
      <p:ext uri="{BB962C8B-B14F-4D97-AF65-F5344CB8AC3E}">
        <p14:creationId xmlns:p14="http://schemas.microsoft.com/office/powerpoint/2010/main" val="475176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539552" y="1556792"/>
            <a:ext cx="8229600" cy="4713387"/>
          </a:xfrm>
        </p:spPr>
        <p:txBody>
          <a:bodyPr>
            <a:normAutofit fontScale="92500" lnSpcReduction="10000"/>
          </a:bodyPr>
          <a:lstStyle/>
          <a:p>
            <a:r>
              <a:rPr lang="es-SV" sz="2400" dirty="0"/>
              <a:t>Para lograr </a:t>
            </a:r>
            <a:r>
              <a:rPr lang="es-SV" sz="2400" dirty="0" smtClean="0"/>
              <a:t>la integración MER, </a:t>
            </a:r>
            <a:r>
              <a:rPr lang="es-SV" sz="2400" dirty="0"/>
              <a:t>fue necesario que cada país elaborara y pusiera en marcha las interfaces regulatorias; el último país en aprobarlas fue Guatemala.</a:t>
            </a:r>
            <a:endParaRPr lang="es-SV" sz="2400" dirty="0" smtClean="0"/>
          </a:p>
          <a:p>
            <a:r>
              <a:rPr lang="es-SV" sz="2400" dirty="0" smtClean="0"/>
              <a:t>El IAR fue </a:t>
            </a:r>
            <a:r>
              <a:rPr lang="es-SV" sz="2400" dirty="0"/>
              <a:t>autorizado a implementarse en el programa de Facturación a través del acuerdo SIGET </a:t>
            </a:r>
            <a:r>
              <a:rPr lang="es-ES" sz="2400" dirty="0"/>
              <a:t>No. </a:t>
            </a:r>
            <a:r>
              <a:rPr lang="es-ES" sz="2400" dirty="0" smtClean="0"/>
              <a:t>572-E-2011 como </a:t>
            </a:r>
            <a:r>
              <a:rPr lang="es-ES" sz="2400" dirty="0"/>
              <a:t>Cargo Complementario de Transmisión </a:t>
            </a:r>
            <a:r>
              <a:rPr lang="es-ES" sz="2400" dirty="0" smtClean="0"/>
              <a:t>Regional</a:t>
            </a:r>
          </a:p>
          <a:p>
            <a:pPr marL="457200" indent="-457200"/>
            <a:r>
              <a:rPr lang="es-SV" sz="2400" dirty="0"/>
              <a:t>Para la línea SIEPAC el IAR es el monto que cubra:</a:t>
            </a:r>
          </a:p>
          <a:p>
            <a:pPr marL="914400" lvl="1" indent="-514350">
              <a:buFont typeface="Arial" pitchFamily="34" charset="0"/>
              <a:buChar char="•"/>
            </a:pPr>
            <a:r>
              <a:rPr lang="es-SV" sz="2000" dirty="0"/>
              <a:t>Costos de Operación, Mantenimiento y Administración</a:t>
            </a:r>
          </a:p>
          <a:p>
            <a:pPr marL="914400" lvl="1" indent="-514350">
              <a:buFont typeface="Arial" pitchFamily="34" charset="0"/>
              <a:buChar char="•"/>
            </a:pPr>
            <a:r>
              <a:rPr lang="es-SV" sz="2000" dirty="0"/>
              <a:t>Servicio de la deuda por inversión de construcción hasta por un monto de </a:t>
            </a:r>
            <a:r>
              <a:rPr lang="es-SV" sz="2000" dirty="0" smtClean="0"/>
              <a:t>US$435.5 </a:t>
            </a:r>
            <a:r>
              <a:rPr lang="es-SV" sz="2000" dirty="0"/>
              <a:t>millones</a:t>
            </a:r>
          </a:p>
          <a:p>
            <a:pPr marL="914400" lvl="1" indent="-514350">
              <a:buFont typeface="Arial" pitchFamily="34" charset="0"/>
              <a:buChar char="•"/>
            </a:pPr>
            <a:r>
              <a:rPr lang="es-SV" sz="2000" dirty="0"/>
              <a:t>El Valor Esperado de Indisponibilidad</a:t>
            </a:r>
          </a:p>
          <a:p>
            <a:pPr marL="914400" lvl="1" indent="-514350">
              <a:buFont typeface="Arial" pitchFamily="34" charset="0"/>
              <a:buChar char="•"/>
            </a:pPr>
            <a:r>
              <a:rPr lang="es-SV" sz="2000" dirty="0"/>
              <a:t>Tributos que pudieran corresponder</a:t>
            </a:r>
          </a:p>
          <a:p>
            <a:pPr marL="914400" lvl="1" indent="-514350">
              <a:buFont typeface="Arial" pitchFamily="34" charset="0"/>
              <a:buChar char="•"/>
            </a:pPr>
            <a:r>
              <a:rPr lang="es-SV" sz="2000" dirty="0"/>
              <a:t>Rentabilidad regulada y aprobada por </a:t>
            </a:r>
            <a:r>
              <a:rPr lang="es-SV" sz="2000" dirty="0" smtClean="0"/>
              <a:t>CRIE</a:t>
            </a:r>
            <a:endParaRPr lang="es-SV" dirty="0" smtClean="0"/>
          </a:p>
        </p:txBody>
      </p:sp>
      <p:sp>
        <p:nvSpPr>
          <p:cNvPr id="4" name="2 Marcador de contenido"/>
          <p:cNvSpPr txBox="1">
            <a:spLocks/>
          </p:cNvSpPr>
          <p:nvPr/>
        </p:nvSpPr>
        <p:spPr>
          <a:xfrm>
            <a:off x="395536" y="188640"/>
            <a:ext cx="8229600" cy="100811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es-SV" sz="2400" b="1" dirty="0" smtClean="0">
                <a:solidFill>
                  <a:schemeClr val="tx2"/>
                </a:solidFill>
                <a:effectLst>
                  <a:outerShdw blurRad="31750" dist="25400" dir="5400000" algn="tl" rotWithShape="0">
                    <a:srgbClr val="000000">
                      <a:alpha val="25000"/>
                    </a:srgbClr>
                  </a:outerShdw>
                </a:effectLst>
                <a:latin typeface="+mj-lt"/>
                <a:ea typeface="+mj-ea"/>
                <a:cs typeface="+mj-cs"/>
              </a:rPr>
              <a:t>Implementación del </a:t>
            </a:r>
          </a:p>
          <a:p>
            <a:pPr marL="0" indent="0" algn="ctr">
              <a:buNone/>
            </a:pPr>
            <a:r>
              <a:rPr lang="es-SV" sz="2400" b="1" dirty="0" smtClean="0">
                <a:solidFill>
                  <a:schemeClr val="tx2"/>
                </a:solidFill>
                <a:effectLst>
                  <a:outerShdw blurRad="31750" dist="25400" dir="5400000" algn="tl" rotWithShape="0">
                    <a:srgbClr val="000000">
                      <a:alpha val="25000"/>
                    </a:srgbClr>
                  </a:outerShdw>
                </a:effectLst>
                <a:latin typeface="+mj-lt"/>
                <a:ea typeface="+mj-ea"/>
                <a:cs typeface="+mj-cs"/>
              </a:rPr>
              <a:t>Ingreso </a:t>
            </a:r>
            <a:r>
              <a:rPr lang="es-SV" sz="2400" b="1" dirty="0">
                <a:solidFill>
                  <a:schemeClr val="tx2"/>
                </a:solidFill>
                <a:effectLst>
                  <a:outerShdw blurRad="31750" dist="25400" dir="5400000" algn="tl" rotWithShape="0">
                    <a:srgbClr val="000000">
                      <a:alpha val="25000"/>
                    </a:srgbClr>
                  </a:outerShdw>
                </a:effectLst>
                <a:latin typeface="+mj-lt"/>
                <a:ea typeface="+mj-ea"/>
                <a:cs typeface="+mj-cs"/>
              </a:rPr>
              <a:t>Autorizado </a:t>
            </a:r>
            <a:r>
              <a:rPr lang="es-SV" sz="2400" b="1" dirty="0" smtClean="0">
                <a:solidFill>
                  <a:schemeClr val="tx2"/>
                </a:solidFill>
                <a:effectLst>
                  <a:outerShdw blurRad="31750" dist="25400" dir="5400000" algn="tl" rotWithShape="0">
                    <a:srgbClr val="000000">
                      <a:alpha val="25000"/>
                    </a:srgbClr>
                  </a:outerShdw>
                </a:effectLst>
                <a:latin typeface="+mj-lt"/>
                <a:ea typeface="+mj-ea"/>
                <a:cs typeface="+mj-cs"/>
              </a:rPr>
              <a:t>Regional </a:t>
            </a:r>
            <a:r>
              <a:rPr lang="es-SV" sz="2400" b="1" dirty="0">
                <a:solidFill>
                  <a:schemeClr val="tx2"/>
                </a:solidFill>
                <a:effectLst>
                  <a:outerShdw blurRad="31750" dist="25400" dir="5400000" algn="tl" rotWithShape="0">
                    <a:srgbClr val="000000">
                      <a:alpha val="25000"/>
                    </a:srgbClr>
                  </a:outerShdw>
                </a:effectLst>
              </a:rPr>
              <a:t>(IAR)</a:t>
            </a:r>
          </a:p>
          <a:p>
            <a:pPr marL="0" indent="0" algn="ctr">
              <a:buNone/>
            </a:pPr>
            <a:r>
              <a:rPr lang="es-SV" sz="2400" b="1" dirty="0" smtClean="0">
                <a:solidFill>
                  <a:schemeClr val="tx2"/>
                </a:solidFill>
                <a:effectLst>
                  <a:outerShdw blurRad="31750" dist="25400" dir="5400000" algn="tl" rotWithShape="0">
                    <a:srgbClr val="000000">
                      <a:alpha val="25000"/>
                    </a:srgbClr>
                  </a:outerShdw>
                </a:effectLst>
                <a:latin typeface="+mj-lt"/>
                <a:ea typeface="+mj-ea"/>
                <a:cs typeface="+mj-cs"/>
              </a:rPr>
              <a:t> a la Regulación Nacional</a:t>
            </a:r>
            <a:endParaRPr lang="es-SV" sz="2400" b="1" dirty="0">
              <a:solidFill>
                <a:schemeClr val="tx2"/>
              </a:solidFill>
              <a:effectLst>
                <a:outerShdw blurRad="31750" dist="25400" dir="5400000" algn="tl" rotWithShape="0">
                  <a:srgbClr val="000000">
                    <a:alpha val="25000"/>
                  </a:srgbClr>
                </a:outerShdw>
              </a:effectLst>
              <a:latin typeface="+mj-lt"/>
              <a:ea typeface="+mj-ea"/>
              <a:cs typeface="+mj-cs"/>
            </a:endParaRPr>
          </a:p>
        </p:txBody>
      </p:sp>
    </p:spTree>
    <p:extLst>
      <p:ext uri="{BB962C8B-B14F-4D97-AF65-F5344CB8AC3E}">
        <p14:creationId xmlns:p14="http://schemas.microsoft.com/office/powerpoint/2010/main" val="34897222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48242" y="1656095"/>
            <a:ext cx="8136904" cy="4555093"/>
          </a:xfrm>
          <a:prstGeom prst="rect">
            <a:avLst/>
          </a:prstGeom>
          <a:noFill/>
        </p:spPr>
        <p:txBody>
          <a:bodyPr wrap="square" rtlCol="0">
            <a:spAutoFit/>
          </a:bodyPr>
          <a:lstStyle/>
          <a:p>
            <a:pPr algn="ctr"/>
            <a:r>
              <a:rPr lang="es-SV" sz="1100" b="1" dirty="0"/>
              <a:t> </a:t>
            </a:r>
          </a:p>
          <a:p>
            <a:pPr marL="285750" indent="-285750" algn="just">
              <a:spcBef>
                <a:spcPts val="300"/>
              </a:spcBef>
              <a:spcAft>
                <a:spcPts val="300"/>
              </a:spcAft>
              <a:buFont typeface="Arial" panose="020B0604020202020204" pitchFamily="34" charset="0"/>
              <a:buChar char="•"/>
            </a:pPr>
            <a:r>
              <a:rPr lang="es-SV" dirty="0" smtClean="0"/>
              <a:t>Representan una serie de adecuaciones entre la normativa del Mercado Energético Nacional  y el MER con el objetivo que cada uno de los mercados trabaje con sus características particulares de manera de normalizar ambos reglamentos bajo un mismo contexto y funcionando armónicamente. </a:t>
            </a:r>
          </a:p>
          <a:p>
            <a:pPr marL="285750" indent="-285750" algn="just">
              <a:spcBef>
                <a:spcPts val="300"/>
              </a:spcBef>
              <a:spcAft>
                <a:spcPts val="300"/>
              </a:spcAft>
              <a:buFont typeface="Arial" panose="020B0604020202020204" pitchFamily="34" charset="0"/>
              <a:buChar char="•"/>
            </a:pPr>
            <a:r>
              <a:rPr lang="es-SV" dirty="0" smtClean="0"/>
              <a:t>El </a:t>
            </a:r>
            <a:r>
              <a:rPr lang="es-SV" dirty="0"/>
              <a:t>desarrollo de las interfaces entre el Mercado Mayorista de El Salvador y el Mercado Eléctrico Regional requiere de modificaciones al Reglamento de Operación (</a:t>
            </a:r>
            <a:r>
              <a:rPr lang="es-SV" dirty="0" smtClean="0"/>
              <a:t>ROBCP) en concordancia con el RMER-PDC para </a:t>
            </a:r>
            <a:r>
              <a:rPr lang="es-SV" dirty="0"/>
              <a:t>armonizar las reglas vigentes. </a:t>
            </a:r>
            <a:r>
              <a:rPr lang="es-SV" dirty="0" smtClean="0"/>
              <a:t>Todas </a:t>
            </a:r>
            <a:r>
              <a:rPr lang="es-SV" dirty="0"/>
              <a:t>estas modificaciones fueron dadas en cumplimiento al Acuerdo </a:t>
            </a:r>
            <a:r>
              <a:rPr lang="es-SV" b="1" dirty="0"/>
              <a:t>SIGET N° </a:t>
            </a:r>
            <a:r>
              <a:rPr lang="es-SV" b="1" dirty="0" smtClean="0"/>
              <a:t>494-E-2013</a:t>
            </a:r>
          </a:p>
          <a:p>
            <a:pPr marL="285750" indent="-285750" algn="just">
              <a:spcBef>
                <a:spcPts val="300"/>
              </a:spcBef>
              <a:spcAft>
                <a:spcPts val="300"/>
              </a:spcAft>
              <a:buFont typeface="Arial" panose="020B0604020202020204" pitchFamily="34" charset="0"/>
              <a:buChar char="•"/>
            </a:pPr>
            <a:endParaRPr lang="es-SV" sz="2000" b="1" dirty="0" smtClean="0"/>
          </a:p>
          <a:p>
            <a:pPr marL="285750" indent="-285750" algn="just">
              <a:spcBef>
                <a:spcPts val="300"/>
              </a:spcBef>
              <a:spcAft>
                <a:spcPts val="300"/>
              </a:spcAft>
              <a:buFont typeface="Arial" panose="020B0604020202020204" pitchFamily="34" charset="0"/>
              <a:buChar char="•"/>
            </a:pPr>
            <a:endParaRPr lang="es-SV" b="1" dirty="0" smtClean="0"/>
          </a:p>
          <a:p>
            <a:pPr algn="just">
              <a:spcBef>
                <a:spcPts val="300"/>
              </a:spcBef>
              <a:spcAft>
                <a:spcPts val="300"/>
              </a:spcAft>
            </a:pPr>
            <a:endParaRPr lang="es-SV" b="1" dirty="0"/>
          </a:p>
          <a:p>
            <a:endParaRPr lang="es-SV" dirty="0"/>
          </a:p>
        </p:txBody>
      </p:sp>
      <p:sp>
        <p:nvSpPr>
          <p:cNvPr id="4" name="3 CuadroTexto"/>
          <p:cNvSpPr txBox="1"/>
          <p:nvPr/>
        </p:nvSpPr>
        <p:spPr>
          <a:xfrm>
            <a:off x="899592" y="332656"/>
            <a:ext cx="7416824" cy="1323439"/>
          </a:xfrm>
          <a:prstGeom prst="rect">
            <a:avLst/>
          </a:prstGeom>
          <a:noFill/>
        </p:spPr>
        <p:txBody>
          <a:bodyPr wrap="square" rtlCol="0">
            <a:spAutoFit/>
          </a:bodyPr>
          <a:lstStyle/>
          <a:p>
            <a:pPr algn="ctr"/>
            <a:r>
              <a:rPr lang="es-SV" sz="4000" b="1" dirty="0">
                <a:solidFill>
                  <a:schemeClr val="tx2"/>
                </a:solidFill>
                <a:effectLst>
                  <a:outerShdw blurRad="31750" dist="25400" dir="5400000" algn="tl" rotWithShape="0">
                    <a:srgbClr val="000000">
                      <a:alpha val="25000"/>
                    </a:srgbClr>
                  </a:outerShdw>
                </a:effectLst>
                <a:latin typeface="+mj-lt"/>
                <a:ea typeface="+mj-ea"/>
                <a:cs typeface="+mj-cs"/>
              </a:rPr>
              <a:t>Armonizaciones Regulatorias (Interfaces) </a:t>
            </a:r>
          </a:p>
        </p:txBody>
      </p:sp>
    </p:spTree>
    <p:extLst>
      <p:ext uri="{BB962C8B-B14F-4D97-AF65-F5344CB8AC3E}">
        <p14:creationId xmlns:p14="http://schemas.microsoft.com/office/powerpoint/2010/main" val="354364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2376</TotalTime>
  <Words>1281</Words>
  <Application>Microsoft Office PowerPoint</Application>
  <PresentationFormat>On-screen Show (4:3)</PresentationFormat>
  <Paragraphs>170</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Concurrencia</vt:lpstr>
      <vt:lpstr>Seminario de Regulación Eléctrica en Centro América  SIEPAC, Normativa institucional y Gubernamental- Armonización de Normas Regulatorias</vt:lpstr>
      <vt:lpstr>PowerPoint Presentation</vt:lpstr>
      <vt:lpstr>PowerPoint Presentation</vt:lpstr>
      <vt:lpstr>PowerPoint Presentation</vt:lpstr>
      <vt:lpstr>PowerPoint Presentation</vt:lpstr>
      <vt:lpstr>Antecedentes Históricos  Creación del Consejo Director del MER (CDMER)</vt:lpstr>
      <vt:lpstr>PowerPoint Presentation</vt:lpstr>
      <vt:lpstr>PowerPoint Presentation</vt:lpstr>
      <vt:lpstr>PowerPoint Presentation</vt:lpstr>
      <vt:lpstr>Importancia de la puesta en marcha del las interconexiones.  Caso de Crisis Energética Panamá Mayo 2013</vt:lpstr>
      <vt:lpstr>Importancia de la puesta en marcha del las interconexiones.  Caso: Desabastecimiento de Fuel Oil El Salvador </vt:lpstr>
      <vt:lpstr>Retos del MER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Toma de decisiones para la normativa institucional y gubernamental y el  ajuste legal de las leyes nacionales.</dc:title>
  <dc:creator>Salvador Ignacio Handal Navas</dc:creator>
  <cp:lastModifiedBy>Christopher Marshall</cp:lastModifiedBy>
  <cp:revision>117</cp:revision>
  <dcterms:created xsi:type="dcterms:W3CDTF">2013-10-30T14:32:30Z</dcterms:created>
  <dcterms:modified xsi:type="dcterms:W3CDTF">2014-09-13T05:28:52Z</dcterms:modified>
</cp:coreProperties>
</file>