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3"/>
  </p:sldMasterIdLst>
  <p:notesMasterIdLst>
    <p:notesMasterId r:id="rId38"/>
  </p:notesMasterIdLst>
  <p:sldIdLst>
    <p:sldId id="256" r:id="rId4"/>
    <p:sldId id="257" r:id="rId5"/>
    <p:sldId id="258" r:id="rId6"/>
    <p:sldId id="266" r:id="rId7"/>
    <p:sldId id="272" r:id="rId8"/>
    <p:sldId id="273" r:id="rId9"/>
    <p:sldId id="274" r:id="rId10"/>
    <p:sldId id="264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5" r:id="rId21"/>
    <p:sldId id="289" r:id="rId22"/>
    <p:sldId id="291" r:id="rId23"/>
    <p:sldId id="286" r:id="rId24"/>
    <p:sldId id="287" r:id="rId25"/>
    <p:sldId id="282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300" r:id="rId34"/>
    <p:sldId id="298" r:id="rId35"/>
    <p:sldId id="299" r:id="rId36"/>
    <p:sldId id="271" r:id="rId37"/>
  </p:sldIdLst>
  <p:sldSz cx="9144000" cy="5184775"/>
  <p:notesSz cx="6858000" cy="9144000"/>
  <p:embeddedFontLst>
    <p:embeddedFont>
      <p:font typeface="Cabin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ill Sans" panose="020B0604020202020204" charset="0"/>
      <p:regular r:id="rId47"/>
      <p:bold r:id="rId48"/>
    </p:embeddedFont>
    <p:embeddedFont>
      <p:font typeface="Lucida Sans" panose="020B0602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044"/>
    <a:srgbClr val="009F9B"/>
    <a:srgbClr val="E7E7E5"/>
    <a:srgbClr val="AB3442"/>
    <a:srgbClr val="00B050"/>
    <a:srgbClr val="2E5280"/>
    <a:srgbClr val="005F61"/>
    <a:srgbClr val="9BFFC8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9B7E7-3163-4349-8BAA-4E8DCD8A801E}" v="39" dt="2024-02-05T08:26:2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3" autoAdjust="0"/>
    <p:restoredTop sz="74706" autoAdjust="0"/>
  </p:normalViewPr>
  <p:slideViewPr>
    <p:cSldViewPr snapToGrid="0">
      <p:cViewPr varScale="1">
        <p:scale>
          <a:sx n="116" d="100"/>
          <a:sy n="116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Mueller" userId="4ba33f18-a92a-4b79-bd1e-3213944502d8" providerId="ADAL" clId="{6519B7E7-3163-4349-8BAA-4E8DCD8A801E}"/>
    <pc:docChg chg="undo redo custSel addSld delSld modSld sldOrd">
      <pc:chgData name="Markus Mueller" userId="4ba33f18-a92a-4b79-bd1e-3213944502d8" providerId="ADAL" clId="{6519B7E7-3163-4349-8BAA-4E8DCD8A801E}" dt="2024-02-06T21:12:18.890" v="1653" actId="20577"/>
      <pc:docMkLst>
        <pc:docMk/>
      </pc:docMkLst>
      <pc:sldChg chg="modSp mod">
        <pc:chgData name="Markus Mueller" userId="4ba33f18-a92a-4b79-bd1e-3213944502d8" providerId="ADAL" clId="{6519B7E7-3163-4349-8BAA-4E8DCD8A801E}" dt="2024-02-05T00:01:58.313" v="7" actId="14100"/>
        <pc:sldMkLst>
          <pc:docMk/>
          <pc:sldMk cId="0" sldId="256"/>
        </pc:sldMkLst>
        <pc:spChg chg="mod">
          <ac:chgData name="Markus Mueller" userId="4ba33f18-a92a-4b79-bd1e-3213944502d8" providerId="ADAL" clId="{6519B7E7-3163-4349-8BAA-4E8DCD8A801E}" dt="2024-02-05T00:01:58.313" v="7" actId="14100"/>
          <ac:spMkLst>
            <pc:docMk/>
            <pc:sldMk cId="0" sldId="256"/>
            <ac:spMk id="184" creationId="{00000000-0000-0000-0000-000000000000}"/>
          </ac:spMkLst>
        </pc:spChg>
      </pc:sldChg>
      <pc:sldChg chg="modSp mod">
        <pc:chgData name="Markus Mueller" userId="4ba33f18-a92a-4b79-bd1e-3213944502d8" providerId="ADAL" clId="{6519B7E7-3163-4349-8BAA-4E8DCD8A801E}" dt="2024-02-05T00:03:22.303" v="97" actId="20577"/>
        <pc:sldMkLst>
          <pc:docMk/>
          <pc:sldMk cId="0" sldId="257"/>
        </pc:sldMkLst>
        <pc:spChg chg="mod">
          <ac:chgData name="Markus Mueller" userId="4ba33f18-a92a-4b79-bd1e-3213944502d8" providerId="ADAL" clId="{6519B7E7-3163-4349-8BAA-4E8DCD8A801E}" dt="2024-02-05T00:03:22.303" v="97" actId="20577"/>
          <ac:spMkLst>
            <pc:docMk/>
            <pc:sldMk cId="0" sldId="257"/>
            <ac:spMk id="194" creationId="{00000000-0000-0000-0000-000000000000}"/>
          </ac:spMkLst>
        </pc:spChg>
      </pc:sldChg>
      <pc:sldChg chg="modSp mod">
        <pc:chgData name="Markus Mueller" userId="4ba33f18-a92a-4b79-bd1e-3213944502d8" providerId="ADAL" clId="{6519B7E7-3163-4349-8BAA-4E8DCD8A801E}" dt="2024-02-05T00:04:29.120" v="131" actId="14100"/>
        <pc:sldMkLst>
          <pc:docMk/>
          <pc:sldMk cId="0" sldId="258"/>
        </pc:sldMkLst>
        <pc:spChg chg="mod">
          <ac:chgData name="Markus Mueller" userId="4ba33f18-a92a-4b79-bd1e-3213944502d8" providerId="ADAL" clId="{6519B7E7-3163-4349-8BAA-4E8DCD8A801E}" dt="2024-02-05T00:04:29.120" v="131" actId="14100"/>
          <ac:spMkLst>
            <pc:docMk/>
            <pc:sldMk cId="0" sldId="258"/>
            <ac:spMk id="201" creationId="{00000000-0000-0000-0000-000000000000}"/>
          </ac:spMkLst>
        </pc:spChg>
      </pc:sldChg>
      <pc:sldChg chg="del">
        <pc:chgData name="Markus Mueller" userId="4ba33f18-a92a-4b79-bd1e-3213944502d8" providerId="ADAL" clId="{6519B7E7-3163-4349-8BAA-4E8DCD8A801E}" dt="2024-02-05T00:04:37.424" v="132" actId="47"/>
        <pc:sldMkLst>
          <pc:docMk/>
          <pc:sldMk cId="0" sldId="263"/>
        </pc:sldMkLst>
      </pc:sldChg>
      <pc:sldChg chg="addSp delSp modSp mod modClrScheme chgLayout">
        <pc:chgData name="Markus Mueller" userId="4ba33f18-a92a-4b79-bd1e-3213944502d8" providerId="ADAL" clId="{6519B7E7-3163-4349-8BAA-4E8DCD8A801E}" dt="2024-02-05T07:36:24.793" v="982" actId="478"/>
        <pc:sldMkLst>
          <pc:docMk/>
          <pc:sldMk cId="0" sldId="264"/>
        </pc:sldMkLst>
        <pc:spChg chg="mod ord">
          <ac:chgData name="Markus Mueller" userId="4ba33f18-a92a-4b79-bd1e-3213944502d8" providerId="ADAL" clId="{6519B7E7-3163-4349-8BAA-4E8DCD8A801E}" dt="2024-02-05T07:35:12.105" v="969" actId="1076"/>
          <ac:spMkLst>
            <pc:docMk/>
            <pc:sldMk cId="0" sldId="264"/>
            <ac:spMk id="246" creationId="{00000000-0000-0000-0000-000000000000}"/>
          </ac:spMkLst>
        </pc:spChg>
        <pc:picChg chg="add mod">
          <ac:chgData name="Markus Mueller" userId="4ba33f18-a92a-4b79-bd1e-3213944502d8" providerId="ADAL" clId="{6519B7E7-3163-4349-8BAA-4E8DCD8A801E}" dt="2024-02-05T00:10:48.638" v="143" actId="1076"/>
          <ac:picMkLst>
            <pc:docMk/>
            <pc:sldMk cId="0" sldId="264"/>
            <ac:picMk id="2" creationId="{B451A392-A94A-6C3F-0503-8ECBC17CD7CF}"/>
          </ac:picMkLst>
        </pc:picChg>
        <pc:picChg chg="add mod">
          <ac:chgData name="Markus Mueller" userId="4ba33f18-a92a-4b79-bd1e-3213944502d8" providerId="ADAL" clId="{6519B7E7-3163-4349-8BAA-4E8DCD8A801E}" dt="2024-02-05T00:10:48.638" v="143" actId="1076"/>
          <ac:picMkLst>
            <pc:docMk/>
            <pc:sldMk cId="0" sldId="264"/>
            <ac:picMk id="3" creationId="{42ECAB34-F7F0-7E4F-D487-9F13EE2371D1}"/>
          </ac:picMkLst>
        </pc:picChg>
        <pc:picChg chg="add mod">
          <ac:chgData name="Markus Mueller" userId="4ba33f18-a92a-4b79-bd1e-3213944502d8" providerId="ADAL" clId="{6519B7E7-3163-4349-8BAA-4E8DCD8A801E}" dt="2024-02-05T00:10:48.638" v="143" actId="1076"/>
          <ac:picMkLst>
            <pc:docMk/>
            <pc:sldMk cId="0" sldId="264"/>
            <ac:picMk id="4" creationId="{A2DE3B75-5415-D0C5-74A5-715BDC1EB38A}"/>
          </ac:picMkLst>
        </pc:picChg>
        <pc:picChg chg="add del mod">
          <ac:chgData name="Markus Mueller" userId="4ba33f18-a92a-4b79-bd1e-3213944502d8" providerId="ADAL" clId="{6519B7E7-3163-4349-8BAA-4E8DCD8A801E}" dt="2024-02-05T07:36:24.793" v="982" actId="478"/>
          <ac:picMkLst>
            <pc:docMk/>
            <pc:sldMk cId="0" sldId="264"/>
            <ac:picMk id="6" creationId="{94049A9B-CF30-BBD2-206E-019F9966A423}"/>
          </ac:picMkLst>
        </pc:picChg>
      </pc:sldChg>
      <pc:sldChg chg="addSp delSp modSp mod">
        <pc:chgData name="Markus Mueller" userId="4ba33f18-a92a-4b79-bd1e-3213944502d8" providerId="ADAL" clId="{6519B7E7-3163-4349-8BAA-4E8DCD8A801E}" dt="2024-02-05T07:36:18.909" v="981" actId="478"/>
        <pc:sldMkLst>
          <pc:docMk/>
          <pc:sldMk cId="0" sldId="266"/>
        </pc:sldMkLst>
        <pc:picChg chg="add del mod">
          <ac:chgData name="Markus Mueller" userId="4ba33f18-a92a-4b79-bd1e-3213944502d8" providerId="ADAL" clId="{6519B7E7-3163-4349-8BAA-4E8DCD8A801E}" dt="2024-02-05T07:36:18.909" v="981" actId="478"/>
          <ac:picMkLst>
            <pc:docMk/>
            <pc:sldMk cId="0" sldId="266"/>
            <ac:picMk id="17" creationId="{9EAC9045-CF75-1DD0-6796-E25D4F4EED9F}"/>
          </ac:picMkLst>
        </pc:picChg>
      </pc:sldChg>
      <pc:sldChg chg="addSp delSp modSp mod">
        <pc:chgData name="Markus Mueller" userId="4ba33f18-a92a-4b79-bd1e-3213944502d8" providerId="ADAL" clId="{6519B7E7-3163-4349-8BAA-4E8DCD8A801E}" dt="2024-02-05T07:36:27.753" v="983" actId="478"/>
        <pc:sldMkLst>
          <pc:docMk/>
          <pc:sldMk cId="0" sldId="268"/>
        </pc:sldMkLst>
        <pc:spChg chg="add del mod">
          <ac:chgData name="Markus Mueller" userId="4ba33f18-a92a-4b79-bd1e-3213944502d8" providerId="ADAL" clId="{6519B7E7-3163-4349-8BAA-4E8DCD8A801E}" dt="2024-02-05T00:19:21.581" v="396"/>
          <ac:spMkLst>
            <pc:docMk/>
            <pc:sldMk cId="0" sldId="268"/>
            <ac:spMk id="2" creationId="{624F5760-D457-2161-C764-0E8F2D796418}"/>
          </ac:spMkLst>
        </pc:spChg>
        <pc:spChg chg="add mod">
          <ac:chgData name="Markus Mueller" userId="4ba33f18-a92a-4b79-bd1e-3213944502d8" providerId="ADAL" clId="{6519B7E7-3163-4349-8BAA-4E8DCD8A801E}" dt="2024-02-05T07:08:41.972" v="536"/>
          <ac:spMkLst>
            <pc:docMk/>
            <pc:sldMk cId="0" sldId="268"/>
            <ac:spMk id="3" creationId="{A210CC99-3DFD-2309-F1D0-5DFB49CA61F4}"/>
          </ac:spMkLst>
        </pc:spChg>
        <pc:spChg chg="mod">
          <ac:chgData name="Markus Mueller" userId="4ba33f18-a92a-4b79-bd1e-3213944502d8" providerId="ADAL" clId="{6519B7E7-3163-4349-8BAA-4E8DCD8A801E}" dt="2024-02-05T07:09:55.626" v="572" actId="20577"/>
          <ac:spMkLst>
            <pc:docMk/>
            <pc:sldMk cId="0" sldId="268"/>
            <ac:spMk id="271" creationId="{00000000-0000-0000-0000-000000000000}"/>
          </ac:spMkLst>
        </pc:spChg>
        <pc:spChg chg="mod">
          <ac:chgData name="Markus Mueller" userId="4ba33f18-a92a-4b79-bd1e-3213944502d8" providerId="ADAL" clId="{6519B7E7-3163-4349-8BAA-4E8DCD8A801E}" dt="2024-02-05T00:21:15.368" v="438" actId="20577"/>
          <ac:spMkLst>
            <pc:docMk/>
            <pc:sldMk cId="0" sldId="268"/>
            <ac:spMk id="272" creationId="{00000000-0000-0000-0000-000000000000}"/>
          </ac:spMkLst>
        </pc:spChg>
        <pc:picChg chg="add del mod">
          <ac:chgData name="Markus Mueller" userId="4ba33f18-a92a-4b79-bd1e-3213944502d8" providerId="ADAL" clId="{6519B7E7-3163-4349-8BAA-4E8DCD8A801E}" dt="2024-02-05T07:36:27.753" v="983" actId="478"/>
          <ac:picMkLst>
            <pc:docMk/>
            <pc:sldMk cId="0" sldId="268"/>
            <ac:picMk id="4" creationId="{C31D6000-0902-637E-3A4D-36A1BA436AC8}"/>
          </ac:picMkLst>
        </pc:picChg>
      </pc:sldChg>
      <pc:sldChg chg="del">
        <pc:chgData name="Markus Mueller" userId="4ba33f18-a92a-4b79-bd1e-3213944502d8" providerId="ADAL" clId="{6519B7E7-3163-4349-8BAA-4E8DCD8A801E}" dt="2024-02-05T07:20:43.643" v="820" actId="2696"/>
        <pc:sldMkLst>
          <pc:docMk/>
          <pc:sldMk cId="0" sldId="269"/>
        </pc:sldMkLst>
      </pc:sldChg>
      <pc:sldChg chg="del">
        <pc:chgData name="Markus Mueller" userId="4ba33f18-a92a-4b79-bd1e-3213944502d8" providerId="ADAL" clId="{6519B7E7-3163-4349-8BAA-4E8DCD8A801E}" dt="2024-02-05T07:20:43.643" v="820" actId="2696"/>
        <pc:sldMkLst>
          <pc:docMk/>
          <pc:sldMk cId="0" sldId="270"/>
        </pc:sldMkLst>
      </pc:sldChg>
      <pc:sldChg chg="addSp delSp modSp add mod">
        <pc:chgData name="Markus Mueller" userId="4ba33f18-a92a-4b79-bd1e-3213944502d8" providerId="ADAL" clId="{6519B7E7-3163-4349-8BAA-4E8DCD8A801E}" dt="2024-02-05T07:16:00.172" v="643" actId="20577"/>
        <pc:sldMkLst>
          <pc:docMk/>
          <pc:sldMk cId="2909487561" sldId="275"/>
        </pc:sldMkLst>
        <pc:spChg chg="del">
          <ac:chgData name="Markus Mueller" userId="4ba33f18-a92a-4b79-bd1e-3213944502d8" providerId="ADAL" clId="{6519B7E7-3163-4349-8BAA-4E8DCD8A801E}" dt="2024-02-05T07:12:06.129" v="616" actId="478"/>
          <ac:spMkLst>
            <pc:docMk/>
            <pc:sldMk cId="2909487561" sldId="275"/>
            <ac:spMk id="3" creationId="{A210CC99-3DFD-2309-F1D0-5DFB49CA61F4}"/>
          </ac:spMkLst>
        </pc:spChg>
        <pc:spChg chg="mod">
          <ac:chgData name="Markus Mueller" userId="4ba33f18-a92a-4b79-bd1e-3213944502d8" providerId="ADAL" clId="{6519B7E7-3163-4349-8BAA-4E8DCD8A801E}" dt="2024-02-05T07:09:51.991" v="571" actId="6549"/>
          <ac:spMkLst>
            <pc:docMk/>
            <pc:sldMk cId="2909487561" sldId="275"/>
            <ac:spMk id="271" creationId="{00000000-0000-0000-0000-000000000000}"/>
          </ac:spMkLst>
        </pc:spChg>
        <pc:spChg chg="mod">
          <ac:chgData name="Markus Mueller" userId="4ba33f18-a92a-4b79-bd1e-3213944502d8" providerId="ADAL" clId="{6519B7E7-3163-4349-8BAA-4E8DCD8A801E}" dt="2024-02-05T07:16:00.172" v="643" actId="20577"/>
          <ac:spMkLst>
            <pc:docMk/>
            <pc:sldMk cId="2909487561" sldId="275"/>
            <ac:spMk id="272" creationId="{00000000-0000-0000-0000-000000000000}"/>
          </ac:spMkLst>
        </pc:spChg>
        <pc:spChg chg="add mod">
          <ac:chgData name="Markus Mueller" userId="4ba33f18-a92a-4b79-bd1e-3213944502d8" providerId="ADAL" clId="{6519B7E7-3163-4349-8BAA-4E8DCD8A801E}" dt="2024-02-05T07:14:28.568" v="633" actId="571"/>
          <ac:spMkLst>
            <pc:docMk/>
            <pc:sldMk cId="2909487561" sldId="275"/>
            <ac:spMk id="284" creationId="{9DB1FE9D-3209-D89C-D03A-4FDE4AFF5F01}"/>
          </ac:spMkLst>
        </pc:spChg>
        <pc:spChg chg="add mod ord">
          <ac:chgData name="Markus Mueller" userId="4ba33f18-a92a-4b79-bd1e-3213944502d8" providerId="ADAL" clId="{6519B7E7-3163-4349-8BAA-4E8DCD8A801E}" dt="2024-02-05T07:15:35.342" v="642" actId="14100"/>
          <ac:spMkLst>
            <pc:docMk/>
            <pc:sldMk cId="2909487561" sldId="275"/>
            <ac:spMk id="285" creationId="{81144889-15A5-5FB2-1D6D-A7396C9EFF27}"/>
          </ac:spMkLst>
        </pc:sp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2" creationId="{732696CC-7600-E4DB-0F2E-B5B0252FF8A0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4" creationId="{A91942D2-CECB-C660-9E56-5646321F4098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5" creationId="{19BF1A6D-2D0D-ECE4-5FEA-17DBD356EBE0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6" creationId="{7B0E6903-F3BE-2E80-30C3-FD6C12EC452E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7" creationId="{8EF64CE8-F6F1-48F7-63C7-C30053BA4E32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8" creationId="{A569DC43-EC7E-9295-201D-9F2C27C407F6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9" creationId="{7ABFA110-1088-AEAF-D3B0-6B5D13A1D82B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10" creationId="{2AF2C304-AA5A-C26D-3512-C9DB980DF577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12" creationId="{B5ED9AAE-F476-ECCE-D095-171BCCD4955C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15" creationId="{9BFFDF6C-615F-6802-9310-A7436FBBC0BE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19" creationId="{B7E77787-638E-E957-0734-7991E2087580}"/>
          </ac:picMkLst>
        </pc:picChg>
        <pc:picChg chg="add del mod">
          <ac:chgData name="Markus Mueller" userId="4ba33f18-a92a-4b79-bd1e-3213944502d8" providerId="ADAL" clId="{6519B7E7-3163-4349-8BAA-4E8DCD8A801E}" dt="2024-02-05T07:12:07.488" v="618"/>
          <ac:picMkLst>
            <pc:docMk/>
            <pc:sldMk cId="2909487561" sldId="275"/>
            <ac:picMk id="20" creationId="{6FFE682E-A104-AA3A-FF19-F8B710F3AE3A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1" creationId="{4BFD1D9D-A63A-4FCE-A9AE-DB8D0F8CF184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2" creationId="{082196E6-BD92-D9D9-351D-3E5C79AF2909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3" creationId="{CC0AF438-AF2C-3796-D9CE-A4C197EE5545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4" creationId="{72645AE8-5881-F040-DC8F-BC92614AD2A9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5" creationId="{3256ABB1-58D1-48FA-3DEB-EC4C9019EF11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6" creationId="{C670D607-511D-1A6E-F547-F04D8E8A75DE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7" creationId="{8152C1DB-A5D7-DE6A-E041-4D4EF98602AA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28" creationId="{250E341A-82AA-C1B9-E5F6-E88D61CDC347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30" creationId="{E32F9566-1C88-172A-A2A6-09E210767BF8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33" creationId="{D7A2956D-51A2-5CC5-123F-3674FEC0070C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37" creationId="{2D600401-331C-6D13-4B3F-45BEB7B2C591}"/>
          </ac:picMkLst>
        </pc:picChg>
        <pc:picChg chg="add del mod">
          <ac:chgData name="Markus Mueller" userId="4ba33f18-a92a-4b79-bd1e-3213944502d8" providerId="ADAL" clId="{6519B7E7-3163-4349-8BAA-4E8DCD8A801E}" dt="2024-02-05T07:12:12.142" v="620"/>
          <ac:picMkLst>
            <pc:docMk/>
            <pc:sldMk cId="2909487561" sldId="275"/>
            <ac:picMk id="38" creationId="{1A605D52-B5F2-3A4D-BEC6-28F8D554FB5F}"/>
          </ac:picMkLst>
        </pc:picChg>
        <pc:picChg chg="add del mod">
          <ac:chgData name="Markus Mueller" userId="4ba33f18-a92a-4b79-bd1e-3213944502d8" providerId="ADAL" clId="{6519B7E7-3163-4349-8BAA-4E8DCD8A801E}" dt="2024-02-05T07:12:14.522" v="622"/>
          <ac:picMkLst>
            <pc:docMk/>
            <pc:sldMk cId="2909487561" sldId="275"/>
            <ac:picMk id="39" creationId="{70238BA9-0971-0436-B877-793A09A51C6D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0" creationId="{C3D844C5-0D08-3743-FB9E-B0A044951CEA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1" creationId="{2FFC6696-C3BC-619A-BA73-ED1DDCE243E5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2" creationId="{7AFC3826-18F5-BCE0-F9FC-482E8A6CEFE6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3" creationId="{B9DCB61D-5AF9-D1E2-BE3C-48DBDD34B4E1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4" creationId="{9B2ED4B3-F77C-AE6E-F656-7FAA16B9BC09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5" creationId="{C7AB8F6C-A002-368D-384B-3FBEAEFB7717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6" creationId="{D38A13CD-A0AB-4902-2CB8-69828727A9FE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7" creationId="{4A38C6FD-F8D1-4564-4273-C8BBCE2804CC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49" creationId="{0E129063-C4FB-1725-E78C-354B10213B5D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52" creationId="{76E9B5A6-F49A-B0B2-8283-03A32D090BDE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56" creationId="{0F6AF590-35DF-1AF7-2BDC-5A5AC9EC1A76}"/>
          </ac:picMkLst>
        </pc:picChg>
        <pc:picChg chg="add del mod">
          <ac:chgData name="Markus Mueller" userId="4ba33f18-a92a-4b79-bd1e-3213944502d8" providerId="ADAL" clId="{6519B7E7-3163-4349-8BAA-4E8DCD8A801E}" dt="2024-02-05T07:12:17.790" v="624"/>
          <ac:picMkLst>
            <pc:docMk/>
            <pc:sldMk cId="2909487561" sldId="275"/>
            <ac:picMk id="57" creationId="{77883BBB-934D-087B-0DC3-6ADB5694EE4B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58" creationId="{DE168956-CC36-15D0-A2E3-772DDBCA5B92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59" creationId="{F7C86051-B910-C769-9150-97FA13EB4A1B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60" creationId="{52F4AAF4-EAF9-3A85-E1FB-1F5D33E4EDB3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61" creationId="{865EC585-00C5-4AA6-DAA4-D0E616A85D6A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62" creationId="{98802AE6-15F6-FB6C-4D5D-AF7630A54017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63" creationId="{26EBFE3B-9148-3CF0-EFC0-2E941AC81944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56" creationId="{56512C08-876B-6CCD-E738-56DC1CFB824F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57" creationId="{3A6CC2FC-4507-F8C5-B0DC-ECD607DF0A14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59" creationId="{EBD91C32-578F-90BD-AC43-F5B88D664533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62" creationId="{DDE1C746-539C-B097-7488-D98384361B28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66" creationId="{B861FDF6-2D7C-458F-66EA-A2645A88ED8F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67" creationId="{165EEE0F-866C-B6A1-0BFD-797220EA02B8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75" creationId="{AC72F418-442C-7F84-32BE-0985BB6830F6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76" creationId="{47D91EA0-D180-BDE0-CAB9-48D8622F01F0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77" creationId="{1B445154-318D-B8A1-006A-16291727FE80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78" creationId="{4E5910A1-BB06-696B-77E1-6296C16FDC32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79" creationId="{BF0FF6B9-2014-1DD7-BCB7-132BBA33C118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80" creationId="{2250F76E-4CA6-5ABB-B62A-BE4830D5C9C4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81" creationId="{ED283EB7-B392-172B-F7BA-74627FF93E79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82" creationId="{CDD2E5F9-A8F9-6681-94AB-E82FFDD3F892}"/>
          </ac:picMkLst>
        </pc:picChg>
        <pc:picChg chg="add mod">
          <ac:chgData name="Markus Mueller" userId="4ba33f18-a92a-4b79-bd1e-3213944502d8" providerId="ADAL" clId="{6519B7E7-3163-4349-8BAA-4E8DCD8A801E}" dt="2024-02-05T07:13:02.262" v="631" actId="1076"/>
          <ac:picMkLst>
            <pc:docMk/>
            <pc:sldMk cId="2909487561" sldId="275"/>
            <ac:picMk id="283" creationId="{5A4EDEA6-2B65-5E86-8E05-34F280E5CA34}"/>
          </ac:picMkLst>
        </pc:picChg>
        <pc:cxnChg chg="add del mod">
          <ac:chgData name="Markus Mueller" userId="4ba33f18-a92a-4b79-bd1e-3213944502d8" providerId="ADAL" clId="{6519B7E7-3163-4349-8BAA-4E8DCD8A801E}" dt="2024-02-05T07:12:07.488" v="618"/>
          <ac:cxnSpMkLst>
            <pc:docMk/>
            <pc:sldMk cId="2909487561" sldId="275"/>
            <ac:cxnSpMk id="11" creationId="{DA7898F0-2F32-7450-F752-FC642729FCB9}"/>
          </ac:cxnSpMkLst>
        </pc:cxnChg>
        <pc:cxnChg chg="add del mod">
          <ac:chgData name="Markus Mueller" userId="4ba33f18-a92a-4b79-bd1e-3213944502d8" providerId="ADAL" clId="{6519B7E7-3163-4349-8BAA-4E8DCD8A801E}" dt="2024-02-05T07:12:07.488" v="618"/>
          <ac:cxnSpMkLst>
            <pc:docMk/>
            <pc:sldMk cId="2909487561" sldId="275"/>
            <ac:cxnSpMk id="13" creationId="{FFF02F7D-9A70-509A-B114-070F29EC963C}"/>
          </ac:cxnSpMkLst>
        </pc:cxnChg>
        <pc:cxnChg chg="add del mod">
          <ac:chgData name="Markus Mueller" userId="4ba33f18-a92a-4b79-bd1e-3213944502d8" providerId="ADAL" clId="{6519B7E7-3163-4349-8BAA-4E8DCD8A801E}" dt="2024-02-05T07:12:07.488" v="618"/>
          <ac:cxnSpMkLst>
            <pc:docMk/>
            <pc:sldMk cId="2909487561" sldId="275"/>
            <ac:cxnSpMk id="14" creationId="{0F717176-7E63-68F0-6EF8-7440A7848D13}"/>
          </ac:cxnSpMkLst>
        </pc:cxnChg>
        <pc:cxnChg chg="add del mod">
          <ac:chgData name="Markus Mueller" userId="4ba33f18-a92a-4b79-bd1e-3213944502d8" providerId="ADAL" clId="{6519B7E7-3163-4349-8BAA-4E8DCD8A801E}" dt="2024-02-05T07:12:07.488" v="618"/>
          <ac:cxnSpMkLst>
            <pc:docMk/>
            <pc:sldMk cId="2909487561" sldId="275"/>
            <ac:cxnSpMk id="16" creationId="{2DF7459F-2A05-7958-D1A6-F7A9D1B82630}"/>
          </ac:cxnSpMkLst>
        </pc:cxnChg>
        <pc:cxnChg chg="add del mod">
          <ac:chgData name="Markus Mueller" userId="4ba33f18-a92a-4b79-bd1e-3213944502d8" providerId="ADAL" clId="{6519B7E7-3163-4349-8BAA-4E8DCD8A801E}" dt="2024-02-05T07:12:07.488" v="618"/>
          <ac:cxnSpMkLst>
            <pc:docMk/>
            <pc:sldMk cId="2909487561" sldId="275"/>
            <ac:cxnSpMk id="17" creationId="{28D0E5A0-FD4A-0ABB-FD6E-2CDE7BCBFC94}"/>
          </ac:cxnSpMkLst>
        </pc:cxnChg>
        <pc:cxnChg chg="add del mod">
          <ac:chgData name="Markus Mueller" userId="4ba33f18-a92a-4b79-bd1e-3213944502d8" providerId="ADAL" clId="{6519B7E7-3163-4349-8BAA-4E8DCD8A801E}" dt="2024-02-05T07:12:07.488" v="618"/>
          <ac:cxnSpMkLst>
            <pc:docMk/>
            <pc:sldMk cId="2909487561" sldId="275"/>
            <ac:cxnSpMk id="18" creationId="{140FE703-E00C-0FE2-EDEB-7DE30D9CC868}"/>
          </ac:cxnSpMkLst>
        </pc:cxnChg>
        <pc:cxnChg chg="add del mod">
          <ac:chgData name="Markus Mueller" userId="4ba33f18-a92a-4b79-bd1e-3213944502d8" providerId="ADAL" clId="{6519B7E7-3163-4349-8BAA-4E8DCD8A801E}" dt="2024-02-05T07:12:12.142" v="620"/>
          <ac:cxnSpMkLst>
            <pc:docMk/>
            <pc:sldMk cId="2909487561" sldId="275"/>
            <ac:cxnSpMk id="29" creationId="{73DE6497-72BA-08DF-5D5D-7EC0DE6C8730}"/>
          </ac:cxnSpMkLst>
        </pc:cxnChg>
        <pc:cxnChg chg="add del mod">
          <ac:chgData name="Markus Mueller" userId="4ba33f18-a92a-4b79-bd1e-3213944502d8" providerId="ADAL" clId="{6519B7E7-3163-4349-8BAA-4E8DCD8A801E}" dt="2024-02-05T07:12:12.142" v="620"/>
          <ac:cxnSpMkLst>
            <pc:docMk/>
            <pc:sldMk cId="2909487561" sldId="275"/>
            <ac:cxnSpMk id="31" creationId="{84359890-B1B1-5EF4-D8AD-0A6BDE5D144D}"/>
          </ac:cxnSpMkLst>
        </pc:cxnChg>
        <pc:cxnChg chg="add del mod">
          <ac:chgData name="Markus Mueller" userId="4ba33f18-a92a-4b79-bd1e-3213944502d8" providerId="ADAL" clId="{6519B7E7-3163-4349-8BAA-4E8DCD8A801E}" dt="2024-02-05T07:12:12.142" v="620"/>
          <ac:cxnSpMkLst>
            <pc:docMk/>
            <pc:sldMk cId="2909487561" sldId="275"/>
            <ac:cxnSpMk id="32" creationId="{3402F7F1-13BF-7897-DB61-7D62EA9889C8}"/>
          </ac:cxnSpMkLst>
        </pc:cxnChg>
        <pc:cxnChg chg="add del mod">
          <ac:chgData name="Markus Mueller" userId="4ba33f18-a92a-4b79-bd1e-3213944502d8" providerId="ADAL" clId="{6519B7E7-3163-4349-8BAA-4E8DCD8A801E}" dt="2024-02-05T07:12:12.142" v="620"/>
          <ac:cxnSpMkLst>
            <pc:docMk/>
            <pc:sldMk cId="2909487561" sldId="275"/>
            <ac:cxnSpMk id="34" creationId="{B286D093-C9D6-60FF-541C-0E4854FC24E6}"/>
          </ac:cxnSpMkLst>
        </pc:cxnChg>
        <pc:cxnChg chg="add del mod">
          <ac:chgData name="Markus Mueller" userId="4ba33f18-a92a-4b79-bd1e-3213944502d8" providerId="ADAL" clId="{6519B7E7-3163-4349-8BAA-4E8DCD8A801E}" dt="2024-02-05T07:12:12.142" v="620"/>
          <ac:cxnSpMkLst>
            <pc:docMk/>
            <pc:sldMk cId="2909487561" sldId="275"/>
            <ac:cxnSpMk id="35" creationId="{11AB4C00-1B66-640C-4C83-8712883FB9C6}"/>
          </ac:cxnSpMkLst>
        </pc:cxnChg>
        <pc:cxnChg chg="add del mod">
          <ac:chgData name="Markus Mueller" userId="4ba33f18-a92a-4b79-bd1e-3213944502d8" providerId="ADAL" clId="{6519B7E7-3163-4349-8BAA-4E8DCD8A801E}" dt="2024-02-05T07:12:12.142" v="620"/>
          <ac:cxnSpMkLst>
            <pc:docMk/>
            <pc:sldMk cId="2909487561" sldId="275"/>
            <ac:cxnSpMk id="36" creationId="{3761E1BF-771A-0323-E18A-46309F999F63}"/>
          </ac:cxnSpMkLst>
        </pc:cxnChg>
        <pc:cxnChg chg="add del mod">
          <ac:chgData name="Markus Mueller" userId="4ba33f18-a92a-4b79-bd1e-3213944502d8" providerId="ADAL" clId="{6519B7E7-3163-4349-8BAA-4E8DCD8A801E}" dt="2024-02-05T07:12:17.790" v="624"/>
          <ac:cxnSpMkLst>
            <pc:docMk/>
            <pc:sldMk cId="2909487561" sldId="275"/>
            <ac:cxnSpMk id="48" creationId="{7630CE3C-CEE8-3025-CDB1-CEAABBDD17B6}"/>
          </ac:cxnSpMkLst>
        </pc:cxnChg>
        <pc:cxnChg chg="add del mod">
          <ac:chgData name="Markus Mueller" userId="4ba33f18-a92a-4b79-bd1e-3213944502d8" providerId="ADAL" clId="{6519B7E7-3163-4349-8BAA-4E8DCD8A801E}" dt="2024-02-05T07:12:17.790" v="624"/>
          <ac:cxnSpMkLst>
            <pc:docMk/>
            <pc:sldMk cId="2909487561" sldId="275"/>
            <ac:cxnSpMk id="50" creationId="{AB12E3B4-3F2E-22DF-79E4-C093E5BA5456}"/>
          </ac:cxnSpMkLst>
        </pc:cxnChg>
        <pc:cxnChg chg="add del mod">
          <ac:chgData name="Markus Mueller" userId="4ba33f18-a92a-4b79-bd1e-3213944502d8" providerId="ADAL" clId="{6519B7E7-3163-4349-8BAA-4E8DCD8A801E}" dt="2024-02-05T07:12:17.790" v="624"/>
          <ac:cxnSpMkLst>
            <pc:docMk/>
            <pc:sldMk cId="2909487561" sldId="275"/>
            <ac:cxnSpMk id="51" creationId="{49611FAD-B288-6A88-1789-9B2DC7721561}"/>
          </ac:cxnSpMkLst>
        </pc:cxnChg>
        <pc:cxnChg chg="add del mod">
          <ac:chgData name="Markus Mueller" userId="4ba33f18-a92a-4b79-bd1e-3213944502d8" providerId="ADAL" clId="{6519B7E7-3163-4349-8BAA-4E8DCD8A801E}" dt="2024-02-05T07:12:17.790" v="624"/>
          <ac:cxnSpMkLst>
            <pc:docMk/>
            <pc:sldMk cId="2909487561" sldId="275"/>
            <ac:cxnSpMk id="53" creationId="{20F952D7-7D05-A2C8-7FB5-F93BF32D8DD4}"/>
          </ac:cxnSpMkLst>
        </pc:cxnChg>
        <pc:cxnChg chg="add del mod">
          <ac:chgData name="Markus Mueller" userId="4ba33f18-a92a-4b79-bd1e-3213944502d8" providerId="ADAL" clId="{6519B7E7-3163-4349-8BAA-4E8DCD8A801E}" dt="2024-02-05T07:12:17.790" v="624"/>
          <ac:cxnSpMkLst>
            <pc:docMk/>
            <pc:sldMk cId="2909487561" sldId="275"/>
            <ac:cxnSpMk id="54" creationId="{848319B4-82DE-EFFE-879D-BE38D812AF26}"/>
          </ac:cxnSpMkLst>
        </pc:cxnChg>
        <pc:cxnChg chg="add del mod">
          <ac:chgData name="Markus Mueller" userId="4ba33f18-a92a-4b79-bd1e-3213944502d8" providerId="ADAL" clId="{6519B7E7-3163-4349-8BAA-4E8DCD8A801E}" dt="2024-02-05T07:12:17.790" v="624"/>
          <ac:cxnSpMkLst>
            <pc:docMk/>
            <pc:sldMk cId="2909487561" sldId="275"/>
            <ac:cxnSpMk id="55" creationId="{FE3B9610-2BE3-1438-6CB6-6B77E7B874BE}"/>
          </ac:cxnSpMkLst>
        </pc:cxnChg>
        <pc:cxnChg chg="add mod">
          <ac:chgData name="Markus Mueller" userId="4ba33f18-a92a-4b79-bd1e-3213944502d8" providerId="ADAL" clId="{6519B7E7-3163-4349-8BAA-4E8DCD8A801E}" dt="2024-02-05T07:13:02.262" v="631" actId="1076"/>
          <ac:cxnSpMkLst>
            <pc:docMk/>
            <pc:sldMk cId="2909487561" sldId="275"/>
            <ac:cxnSpMk id="258" creationId="{B68C8741-8745-B37E-77EA-BF12558A1C9E}"/>
          </ac:cxnSpMkLst>
        </pc:cxnChg>
        <pc:cxnChg chg="add mod">
          <ac:chgData name="Markus Mueller" userId="4ba33f18-a92a-4b79-bd1e-3213944502d8" providerId="ADAL" clId="{6519B7E7-3163-4349-8BAA-4E8DCD8A801E}" dt="2024-02-05T07:13:02.262" v="631" actId="1076"/>
          <ac:cxnSpMkLst>
            <pc:docMk/>
            <pc:sldMk cId="2909487561" sldId="275"/>
            <ac:cxnSpMk id="260" creationId="{EB042E97-829A-8CE0-E6A5-752CBDF6EA66}"/>
          </ac:cxnSpMkLst>
        </pc:cxnChg>
        <pc:cxnChg chg="add mod">
          <ac:chgData name="Markus Mueller" userId="4ba33f18-a92a-4b79-bd1e-3213944502d8" providerId="ADAL" clId="{6519B7E7-3163-4349-8BAA-4E8DCD8A801E}" dt="2024-02-05T07:13:02.262" v="631" actId="1076"/>
          <ac:cxnSpMkLst>
            <pc:docMk/>
            <pc:sldMk cId="2909487561" sldId="275"/>
            <ac:cxnSpMk id="261" creationId="{8E26E471-313A-CFA2-F2B0-1484677865C3}"/>
          </ac:cxnSpMkLst>
        </pc:cxnChg>
        <pc:cxnChg chg="add mod">
          <ac:chgData name="Markus Mueller" userId="4ba33f18-a92a-4b79-bd1e-3213944502d8" providerId="ADAL" clId="{6519B7E7-3163-4349-8BAA-4E8DCD8A801E}" dt="2024-02-05T07:13:02.262" v="631" actId="1076"/>
          <ac:cxnSpMkLst>
            <pc:docMk/>
            <pc:sldMk cId="2909487561" sldId="275"/>
            <ac:cxnSpMk id="263" creationId="{B4720530-E1CA-D0FF-2FD6-E06018A6E018}"/>
          </ac:cxnSpMkLst>
        </pc:cxnChg>
        <pc:cxnChg chg="add mod">
          <ac:chgData name="Markus Mueller" userId="4ba33f18-a92a-4b79-bd1e-3213944502d8" providerId="ADAL" clId="{6519B7E7-3163-4349-8BAA-4E8DCD8A801E}" dt="2024-02-05T07:13:02.262" v="631" actId="1076"/>
          <ac:cxnSpMkLst>
            <pc:docMk/>
            <pc:sldMk cId="2909487561" sldId="275"/>
            <ac:cxnSpMk id="264" creationId="{B0097A58-886D-C447-B073-FBA3162A62CB}"/>
          </ac:cxnSpMkLst>
        </pc:cxnChg>
        <pc:cxnChg chg="add mod">
          <ac:chgData name="Markus Mueller" userId="4ba33f18-a92a-4b79-bd1e-3213944502d8" providerId="ADAL" clId="{6519B7E7-3163-4349-8BAA-4E8DCD8A801E}" dt="2024-02-05T07:13:02.262" v="631" actId="1076"/>
          <ac:cxnSpMkLst>
            <pc:docMk/>
            <pc:sldMk cId="2909487561" sldId="275"/>
            <ac:cxnSpMk id="265" creationId="{D19F0A3F-8246-FADD-9DB3-49CC9DC39752}"/>
          </ac:cxnSpMkLst>
        </pc:cxnChg>
      </pc:sldChg>
      <pc:sldChg chg="addSp delSp modSp add mod ord">
        <pc:chgData name="Markus Mueller" userId="4ba33f18-a92a-4b79-bd1e-3213944502d8" providerId="ADAL" clId="{6519B7E7-3163-4349-8BAA-4E8DCD8A801E}" dt="2024-02-05T07:19:35.815" v="819" actId="20577"/>
        <pc:sldMkLst>
          <pc:docMk/>
          <pc:sldMk cId="2569323535" sldId="276"/>
        </pc:sldMkLst>
        <pc:spChg chg="del">
          <ac:chgData name="Markus Mueller" userId="4ba33f18-a92a-4b79-bd1e-3213944502d8" providerId="ADAL" clId="{6519B7E7-3163-4349-8BAA-4E8DCD8A801E}" dt="2024-02-05T07:16:32.982" v="647" actId="478"/>
          <ac:spMkLst>
            <pc:docMk/>
            <pc:sldMk cId="2569323535" sldId="276"/>
            <ac:spMk id="3" creationId="{A210CC99-3DFD-2309-F1D0-5DFB49CA61F4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4" creationId="{3053BBE1-D274-DAA2-7AD6-3521F105286A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5" creationId="{006CC2A9-B640-B244-923E-8DEF00985951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6" creationId="{E646B572-5C02-A2F5-A049-9511C54425ED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7" creationId="{ED22B51D-5C3C-6F9E-3274-E7BE6409B22A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8" creationId="{027127AD-84E0-3BCB-DC2F-540BFC6EAE6D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9" creationId="{66DEFF8B-BA80-5021-F76E-B4F3F12CDBB2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10" creationId="{279A501B-8B4F-7D28-8B11-40A5F86C8882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13" creationId="{5A50AFBC-03A3-C9B4-19CA-6130DD7AFE53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14" creationId="{BBFC07CC-48AA-B163-9464-6EC5A6CF2121}"/>
          </ac:spMkLst>
        </pc:spChg>
        <pc:spChg chg="mod">
          <ac:chgData name="Markus Mueller" userId="4ba33f18-a92a-4b79-bd1e-3213944502d8" providerId="ADAL" clId="{6519B7E7-3163-4349-8BAA-4E8DCD8A801E}" dt="2024-02-05T07:16:33.372" v="648"/>
          <ac:spMkLst>
            <pc:docMk/>
            <pc:sldMk cId="2569323535" sldId="276"/>
            <ac:spMk id="15" creationId="{25202D02-2BA3-1968-5EB6-7EB5395E3CE9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18" creationId="{79477719-F3C9-7A29-149F-79FA72AACC47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19" creationId="{74D2B333-382D-EF41-9799-A101D52312EE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0" creationId="{912CEB48-CDC6-8987-E5D6-B109C2C6BB00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1" creationId="{0965320C-0B8A-8952-4102-A7AF2F31616E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2" creationId="{39E13837-C5E3-5168-E228-A4EAF75DA5F7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3" creationId="{F4F47F6F-BD64-70C8-9B83-520A0A81C317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4" creationId="{C70B36C6-DC0E-C630-32D0-3FBFD822FDFF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7" creationId="{A2D531BE-5D93-3075-910E-35E7E1E1F2D9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8" creationId="{4DCAFFF7-17C2-DDF4-9D13-144B8B95C076}"/>
          </ac:spMkLst>
        </pc:spChg>
        <pc:spChg chg="mod">
          <ac:chgData name="Markus Mueller" userId="4ba33f18-a92a-4b79-bd1e-3213944502d8" providerId="ADAL" clId="{6519B7E7-3163-4349-8BAA-4E8DCD8A801E}" dt="2024-02-05T07:17:17.041" v="659"/>
          <ac:spMkLst>
            <pc:docMk/>
            <pc:sldMk cId="2569323535" sldId="276"/>
            <ac:spMk id="29" creationId="{D2F8AB68-795E-AFE6-232C-0CB420BF941D}"/>
          </ac:spMkLst>
        </pc:spChg>
        <pc:spChg chg="mod">
          <ac:chgData name="Markus Mueller" userId="4ba33f18-a92a-4b79-bd1e-3213944502d8" providerId="ADAL" clId="{6519B7E7-3163-4349-8BAA-4E8DCD8A801E}" dt="2024-02-05T07:19:23.940" v="796" actId="20577"/>
          <ac:spMkLst>
            <pc:docMk/>
            <pc:sldMk cId="2569323535" sldId="276"/>
            <ac:spMk id="271" creationId="{00000000-0000-0000-0000-000000000000}"/>
          </ac:spMkLst>
        </pc:spChg>
        <pc:spChg chg="mod">
          <ac:chgData name="Markus Mueller" userId="4ba33f18-a92a-4b79-bd1e-3213944502d8" providerId="ADAL" clId="{6519B7E7-3163-4349-8BAA-4E8DCD8A801E}" dt="2024-02-05T07:19:35.815" v="819" actId="20577"/>
          <ac:spMkLst>
            <pc:docMk/>
            <pc:sldMk cId="2569323535" sldId="276"/>
            <ac:spMk id="272" creationId="{00000000-0000-0000-0000-000000000000}"/>
          </ac:spMkLst>
        </pc:spChg>
        <pc:grpChg chg="add del mod">
          <ac:chgData name="Markus Mueller" userId="4ba33f18-a92a-4b79-bd1e-3213944502d8" providerId="ADAL" clId="{6519B7E7-3163-4349-8BAA-4E8DCD8A801E}" dt="2024-02-05T07:17:15.033" v="658" actId="478"/>
          <ac:grpSpMkLst>
            <pc:docMk/>
            <pc:sldMk cId="2569323535" sldId="276"/>
            <ac:grpSpMk id="2" creationId="{82E86752-5779-14B2-4B31-49654586F254}"/>
          </ac:grpSpMkLst>
        </pc:grpChg>
        <pc:grpChg chg="add mod">
          <ac:chgData name="Markus Mueller" userId="4ba33f18-a92a-4b79-bd1e-3213944502d8" providerId="ADAL" clId="{6519B7E7-3163-4349-8BAA-4E8DCD8A801E}" dt="2024-02-05T07:17:21.593" v="660" actId="1076"/>
          <ac:grpSpMkLst>
            <pc:docMk/>
            <pc:sldMk cId="2569323535" sldId="276"/>
            <ac:grpSpMk id="17" creationId="{5006A4A1-104F-08E0-EE78-1DCD2A6A2AB7}"/>
          </ac:grpSpMkLst>
        </pc:grpChg>
        <pc:picChg chg="mod">
          <ac:chgData name="Markus Mueller" userId="4ba33f18-a92a-4b79-bd1e-3213944502d8" providerId="ADAL" clId="{6519B7E7-3163-4349-8BAA-4E8DCD8A801E}" dt="2024-02-05T07:16:33.372" v="648"/>
          <ac:picMkLst>
            <pc:docMk/>
            <pc:sldMk cId="2569323535" sldId="276"/>
            <ac:picMk id="11" creationId="{6637DCEA-3AED-D0B5-2D1B-8B3B5CDCD1CB}"/>
          </ac:picMkLst>
        </pc:picChg>
        <pc:picChg chg="mod">
          <ac:chgData name="Markus Mueller" userId="4ba33f18-a92a-4b79-bd1e-3213944502d8" providerId="ADAL" clId="{6519B7E7-3163-4349-8BAA-4E8DCD8A801E}" dt="2024-02-05T07:16:33.372" v="648"/>
          <ac:picMkLst>
            <pc:docMk/>
            <pc:sldMk cId="2569323535" sldId="276"/>
            <ac:picMk id="12" creationId="{94E02123-50CE-9AB5-237A-4CA58D983D9E}"/>
          </ac:picMkLst>
        </pc:picChg>
        <pc:picChg chg="add del mod">
          <ac:chgData name="Markus Mueller" userId="4ba33f18-a92a-4b79-bd1e-3213944502d8" providerId="ADAL" clId="{6519B7E7-3163-4349-8BAA-4E8DCD8A801E}" dt="2024-02-05T07:16:58.001" v="653"/>
          <ac:picMkLst>
            <pc:docMk/>
            <pc:sldMk cId="2569323535" sldId="276"/>
            <ac:picMk id="16" creationId="{2B4CEAE6-DD01-8004-9479-36A06CCAC823}"/>
          </ac:picMkLst>
        </pc:picChg>
        <pc:picChg chg="mod">
          <ac:chgData name="Markus Mueller" userId="4ba33f18-a92a-4b79-bd1e-3213944502d8" providerId="ADAL" clId="{6519B7E7-3163-4349-8BAA-4E8DCD8A801E}" dt="2024-02-05T07:17:17.041" v="659"/>
          <ac:picMkLst>
            <pc:docMk/>
            <pc:sldMk cId="2569323535" sldId="276"/>
            <ac:picMk id="25" creationId="{EE1525F4-1470-482B-57A7-C26529466113}"/>
          </ac:picMkLst>
        </pc:picChg>
        <pc:picChg chg="mod">
          <ac:chgData name="Markus Mueller" userId="4ba33f18-a92a-4b79-bd1e-3213944502d8" providerId="ADAL" clId="{6519B7E7-3163-4349-8BAA-4E8DCD8A801E}" dt="2024-02-05T07:17:17.041" v="659"/>
          <ac:picMkLst>
            <pc:docMk/>
            <pc:sldMk cId="2569323535" sldId="276"/>
            <ac:picMk id="26" creationId="{52439F9C-769E-44D2-354F-2F196D5C7942}"/>
          </ac:picMkLst>
        </pc:picChg>
      </pc:sldChg>
      <pc:sldChg chg="addSp delSp modSp add mod">
        <pc:chgData name="Markus Mueller" userId="4ba33f18-a92a-4b79-bd1e-3213944502d8" providerId="ADAL" clId="{6519B7E7-3163-4349-8BAA-4E8DCD8A801E}" dt="2024-02-05T07:22:02.097" v="848" actId="1076"/>
        <pc:sldMkLst>
          <pc:docMk/>
          <pc:sldMk cId="3226718013" sldId="277"/>
        </pc:sldMkLst>
        <pc:spChg chg="add del mod">
          <ac:chgData name="Markus Mueller" userId="4ba33f18-a92a-4b79-bd1e-3213944502d8" providerId="ADAL" clId="{6519B7E7-3163-4349-8BAA-4E8DCD8A801E}" dt="2024-02-05T07:21:21.126" v="826" actId="478"/>
          <ac:spMkLst>
            <pc:docMk/>
            <pc:sldMk cId="3226718013" sldId="277"/>
            <ac:spMk id="3" creationId="{BCC81EA1-7BBF-4656-FB85-6436D3C29690}"/>
          </ac:spMkLst>
        </pc:spChg>
        <pc:spChg chg="add mod">
          <ac:chgData name="Markus Mueller" userId="4ba33f18-a92a-4b79-bd1e-3213944502d8" providerId="ADAL" clId="{6519B7E7-3163-4349-8BAA-4E8DCD8A801E}" dt="2024-02-05T07:22:02.097" v="848" actId="1076"/>
          <ac:spMkLst>
            <pc:docMk/>
            <pc:sldMk cId="3226718013" sldId="277"/>
            <ac:spMk id="5" creationId="{F9C69DA5-4246-C43E-6612-96449CA72B32}"/>
          </ac:spMkLst>
        </pc:spChg>
        <pc:spChg chg="mod">
          <ac:chgData name="Markus Mueller" userId="4ba33f18-a92a-4b79-bd1e-3213944502d8" providerId="ADAL" clId="{6519B7E7-3163-4349-8BAA-4E8DCD8A801E}" dt="2024-02-05T07:21:10.097" v="823" actId="20577"/>
          <ac:spMkLst>
            <pc:docMk/>
            <pc:sldMk cId="3226718013" sldId="277"/>
            <ac:spMk id="271" creationId="{00000000-0000-0000-0000-000000000000}"/>
          </ac:spMkLst>
        </pc:spChg>
        <pc:spChg chg="del">
          <ac:chgData name="Markus Mueller" userId="4ba33f18-a92a-4b79-bd1e-3213944502d8" providerId="ADAL" clId="{6519B7E7-3163-4349-8BAA-4E8DCD8A801E}" dt="2024-02-05T07:21:15.882" v="825" actId="478"/>
          <ac:spMkLst>
            <pc:docMk/>
            <pc:sldMk cId="3226718013" sldId="277"/>
            <ac:spMk id="272" creationId="{00000000-0000-0000-0000-000000000000}"/>
          </ac:spMkLst>
        </pc:spChg>
        <pc:grpChg chg="del">
          <ac:chgData name="Markus Mueller" userId="4ba33f18-a92a-4b79-bd1e-3213944502d8" providerId="ADAL" clId="{6519B7E7-3163-4349-8BAA-4E8DCD8A801E}" dt="2024-02-05T07:21:12.982" v="824" actId="478"/>
          <ac:grpSpMkLst>
            <pc:docMk/>
            <pc:sldMk cId="3226718013" sldId="277"/>
            <ac:grpSpMk id="17" creationId="{5006A4A1-104F-08E0-EE78-1DCD2A6A2AB7}"/>
          </ac:grpSpMkLst>
        </pc:grpChg>
        <pc:picChg chg="add mod">
          <ac:chgData name="Markus Mueller" userId="4ba33f18-a92a-4b79-bd1e-3213944502d8" providerId="ADAL" clId="{6519B7E7-3163-4349-8BAA-4E8DCD8A801E}" dt="2024-02-05T07:21:35.137" v="830" actId="1076"/>
          <ac:picMkLst>
            <pc:docMk/>
            <pc:sldMk cId="3226718013" sldId="277"/>
            <ac:picMk id="4" creationId="{A59622C1-654B-1C26-4347-198F19988F0A}"/>
          </ac:picMkLst>
        </pc:picChg>
      </pc:sldChg>
      <pc:sldChg chg="addSp delSp modSp add mod ord">
        <pc:chgData name="Markus Mueller" userId="4ba33f18-a92a-4b79-bd1e-3213944502d8" providerId="ADAL" clId="{6519B7E7-3163-4349-8BAA-4E8DCD8A801E}" dt="2024-02-05T07:29:06.306" v="926"/>
        <pc:sldMkLst>
          <pc:docMk/>
          <pc:sldMk cId="763692984" sldId="278"/>
        </pc:sldMkLst>
        <pc:spChg chg="add del">
          <ac:chgData name="Markus Mueller" userId="4ba33f18-a92a-4b79-bd1e-3213944502d8" providerId="ADAL" clId="{6519B7E7-3163-4349-8BAA-4E8DCD8A801E}" dt="2024-02-05T07:23:06.269" v="876" actId="22"/>
          <ac:spMkLst>
            <pc:docMk/>
            <pc:sldMk cId="763692984" sldId="278"/>
            <ac:spMk id="3" creationId="{098B3177-683F-4E5A-610F-7104C8828277}"/>
          </ac:spMkLst>
        </pc:spChg>
        <pc:spChg chg="add mod">
          <ac:chgData name="Markus Mueller" userId="4ba33f18-a92a-4b79-bd1e-3213944502d8" providerId="ADAL" clId="{6519B7E7-3163-4349-8BAA-4E8DCD8A801E}" dt="2024-02-05T07:29:06.306" v="926"/>
          <ac:spMkLst>
            <pc:docMk/>
            <pc:sldMk cId="763692984" sldId="278"/>
            <ac:spMk id="4" creationId="{6739CDC4-AE96-6780-C447-C65B3F0D1B26}"/>
          </ac:spMkLst>
        </pc:spChg>
        <pc:spChg chg="add del mod">
          <ac:chgData name="Markus Mueller" userId="4ba33f18-a92a-4b79-bd1e-3213944502d8" providerId="ADAL" clId="{6519B7E7-3163-4349-8BAA-4E8DCD8A801E}" dt="2024-02-05T07:23:28.775" v="883"/>
          <ac:spMkLst>
            <pc:docMk/>
            <pc:sldMk cId="763692984" sldId="278"/>
            <ac:spMk id="5" creationId="{ABBB6EE5-07B2-7376-E05B-B6E287153266}"/>
          </ac:spMkLst>
        </pc:spChg>
        <pc:spChg chg="add del mod">
          <ac:chgData name="Markus Mueller" userId="4ba33f18-a92a-4b79-bd1e-3213944502d8" providerId="ADAL" clId="{6519B7E7-3163-4349-8BAA-4E8DCD8A801E}" dt="2024-02-05T07:23:28.775" v="883"/>
          <ac:spMkLst>
            <pc:docMk/>
            <pc:sldMk cId="763692984" sldId="278"/>
            <ac:spMk id="6" creationId="{B34EA4BA-89D0-553D-311B-31E237C76FCE}"/>
          </ac:spMkLst>
        </pc:spChg>
        <pc:spChg chg="add del mod">
          <ac:chgData name="Markus Mueller" userId="4ba33f18-a92a-4b79-bd1e-3213944502d8" providerId="ADAL" clId="{6519B7E7-3163-4349-8BAA-4E8DCD8A801E}" dt="2024-02-05T07:23:28.775" v="883"/>
          <ac:spMkLst>
            <pc:docMk/>
            <pc:sldMk cId="763692984" sldId="278"/>
            <ac:spMk id="7" creationId="{F3F51A98-4FC8-8D36-9FB6-12271C53ADB9}"/>
          </ac:spMkLst>
        </pc:spChg>
        <pc:spChg chg="add del mod">
          <ac:chgData name="Markus Mueller" userId="4ba33f18-a92a-4b79-bd1e-3213944502d8" providerId="ADAL" clId="{6519B7E7-3163-4349-8BAA-4E8DCD8A801E}" dt="2024-02-05T07:23:28.775" v="883"/>
          <ac:spMkLst>
            <pc:docMk/>
            <pc:sldMk cId="763692984" sldId="278"/>
            <ac:spMk id="9" creationId="{F80A28AD-C421-51EB-49EC-25B9F657F9B5}"/>
          </ac:spMkLst>
        </pc:spChg>
        <pc:spChg chg="add del mod">
          <ac:chgData name="Markus Mueller" userId="4ba33f18-a92a-4b79-bd1e-3213944502d8" providerId="ADAL" clId="{6519B7E7-3163-4349-8BAA-4E8DCD8A801E}" dt="2024-02-05T07:23:28.775" v="883"/>
          <ac:spMkLst>
            <pc:docMk/>
            <pc:sldMk cId="763692984" sldId="278"/>
            <ac:spMk id="11" creationId="{594CEE4B-DFD0-0695-3E52-AF164B8ADE3F}"/>
          </ac:spMkLst>
        </pc:spChg>
        <pc:spChg chg="add del mod">
          <ac:chgData name="Markus Mueller" userId="4ba33f18-a92a-4b79-bd1e-3213944502d8" providerId="ADAL" clId="{6519B7E7-3163-4349-8BAA-4E8DCD8A801E}" dt="2024-02-05T07:23:28.775" v="883"/>
          <ac:spMkLst>
            <pc:docMk/>
            <pc:sldMk cId="763692984" sldId="278"/>
            <ac:spMk id="12" creationId="{D4B65DE8-FB41-F3D3-1601-8A77A4AEFD00}"/>
          </ac:spMkLst>
        </pc:spChg>
        <pc:spChg chg="add mod">
          <ac:chgData name="Markus Mueller" userId="4ba33f18-a92a-4b79-bd1e-3213944502d8" providerId="ADAL" clId="{6519B7E7-3163-4349-8BAA-4E8DCD8A801E}" dt="2024-02-05T07:23:43.231" v="885" actId="1076"/>
          <ac:spMkLst>
            <pc:docMk/>
            <pc:sldMk cId="763692984" sldId="278"/>
            <ac:spMk id="14" creationId="{E2DCA56B-0BA3-C502-0ADE-7FB752E59760}"/>
          </ac:spMkLst>
        </pc:spChg>
        <pc:spChg chg="add mod">
          <ac:chgData name="Markus Mueller" userId="4ba33f18-a92a-4b79-bd1e-3213944502d8" providerId="ADAL" clId="{6519B7E7-3163-4349-8BAA-4E8DCD8A801E}" dt="2024-02-05T07:23:43.231" v="885" actId="1076"/>
          <ac:spMkLst>
            <pc:docMk/>
            <pc:sldMk cId="763692984" sldId="278"/>
            <ac:spMk id="15" creationId="{A09920C9-7107-72F4-1108-791CFECA8880}"/>
          </ac:spMkLst>
        </pc:spChg>
        <pc:spChg chg="add mod">
          <ac:chgData name="Markus Mueller" userId="4ba33f18-a92a-4b79-bd1e-3213944502d8" providerId="ADAL" clId="{6519B7E7-3163-4349-8BAA-4E8DCD8A801E}" dt="2024-02-05T07:23:43.231" v="885" actId="1076"/>
          <ac:spMkLst>
            <pc:docMk/>
            <pc:sldMk cId="763692984" sldId="278"/>
            <ac:spMk id="16" creationId="{D7E72498-49BB-3507-9992-1F880357CBA9}"/>
          </ac:spMkLst>
        </pc:spChg>
        <pc:spChg chg="add mod">
          <ac:chgData name="Markus Mueller" userId="4ba33f18-a92a-4b79-bd1e-3213944502d8" providerId="ADAL" clId="{6519B7E7-3163-4349-8BAA-4E8DCD8A801E}" dt="2024-02-05T07:23:43.231" v="885" actId="1076"/>
          <ac:spMkLst>
            <pc:docMk/>
            <pc:sldMk cId="763692984" sldId="278"/>
            <ac:spMk id="31" creationId="{B3C633A0-3684-4CC0-E97A-85B5FEB99816}"/>
          </ac:spMkLst>
        </pc:spChg>
        <pc:spChg chg="add mod">
          <ac:chgData name="Markus Mueller" userId="4ba33f18-a92a-4b79-bd1e-3213944502d8" providerId="ADAL" clId="{6519B7E7-3163-4349-8BAA-4E8DCD8A801E}" dt="2024-02-05T07:23:43.231" v="885" actId="1076"/>
          <ac:spMkLst>
            <pc:docMk/>
            <pc:sldMk cId="763692984" sldId="278"/>
            <ac:spMk id="33" creationId="{D8F5FDEE-45C2-8CF6-47A9-BE2F089BA31D}"/>
          </ac:spMkLst>
        </pc:spChg>
        <pc:spChg chg="add mod">
          <ac:chgData name="Markus Mueller" userId="4ba33f18-a92a-4b79-bd1e-3213944502d8" providerId="ADAL" clId="{6519B7E7-3163-4349-8BAA-4E8DCD8A801E}" dt="2024-02-05T07:23:43.231" v="885" actId="1076"/>
          <ac:spMkLst>
            <pc:docMk/>
            <pc:sldMk cId="763692984" sldId="278"/>
            <ac:spMk id="34" creationId="{8C4C703C-5886-592F-62F0-2D83ED837794}"/>
          </ac:spMkLst>
        </pc:spChg>
        <pc:spChg chg="mod">
          <ac:chgData name="Markus Mueller" userId="4ba33f18-a92a-4b79-bd1e-3213944502d8" providerId="ADAL" clId="{6519B7E7-3163-4349-8BAA-4E8DCD8A801E}" dt="2024-02-05T07:22:25.497" v="855" actId="20577"/>
          <ac:spMkLst>
            <pc:docMk/>
            <pc:sldMk cId="763692984" sldId="278"/>
            <ac:spMk id="271" creationId="{00000000-0000-0000-0000-000000000000}"/>
          </ac:spMkLst>
        </pc:spChg>
        <pc:spChg chg="mod">
          <ac:chgData name="Markus Mueller" userId="4ba33f18-a92a-4b79-bd1e-3213944502d8" providerId="ADAL" clId="{6519B7E7-3163-4349-8BAA-4E8DCD8A801E}" dt="2024-02-05T07:28:40.198" v="919" actId="207"/>
          <ac:spMkLst>
            <pc:docMk/>
            <pc:sldMk cId="763692984" sldId="278"/>
            <ac:spMk id="272" creationId="{00000000-0000-0000-0000-000000000000}"/>
          </ac:spMkLst>
        </pc:spChg>
        <pc:grpChg chg="del">
          <ac:chgData name="Markus Mueller" userId="4ba33f18-a92a-4b79-bd1e-3213944502d8" providerId="ADAL" clId="{6519B7E7-3163-4349-8BAA-4E8DCD8A801E}" dt="2024-02-05T07:22:56.252" v="872" actId="478"/>
          <ac:grpSpMkLst>
            <pc:docMk/>
            <pc:sldMk cId="763692984" sldId="278"/>
            <ac:grpSpMk id="17" creationId="{5006A4A1-104F-08E0-EE78-1DCD2A6A2AB7}"/>
          </ac:grpSpMkLst>
        </pc:grpChg>
        <pc:picChg chg="add del mod">
          <ac:chgData name="Markus Mueller" userId="4ba33f18-a92a-4b79-bd1e-3213944502d8" providerId="ADAL" clId="{6519B7E7-3163-4349-8BAA-4E8DCD8A801E}" dt="2024-02-05T07:23:28.775" v="883"/>
          <ac:picMkLst>
            <pc:docMk/>
            <pc:sldMk cId="763692984" sldId="278"/>
            <ac:picMk id="8" creationId="{3B4CF61A-F787-AF48-C46B-326B2379E4FC}"/>
          </ac:picMkLst>
        </pc:picChg>
        <pc:picChg chg="add del mod">
          <ac:chgData name="Markus Mueller" userId="4ba33f18-a92a-4b79-bd1e-3213944502d8" providerId="ADAL" clId="{6519B7E7-3163-4349-8BAA-4E8DCD8A801E}" dt="2024-02-05T07:23:28.775" v="883"/>
          <ac:picMkLst>
            <pc:docMk/>
            <pc:sldMk cId="763692984" sldId="278"/>
            <ac:picMk id="10" creationId="{9BB08C7C-012A-7A9F-BED1-3C33A6226718}"/>
          </ac:picMkLst>
        </pc:picChg>
        <pc:picChg chg="add del mod">
          <ac:chgData name="Markus Mueller" userId="4ba33f18-a92a-4b79-bd1e-3213944502d8" providerId="ADAL" clId="{6519B7E7-3163-4349-8BAA-4E8DCD8A801E}" dt="2024-02-05T07:23:28.775" v="883"/>
          <ac:picMkLst>
            <pc:docMk/>
            <pc:sldMk cId="763692984" sldId="278"/>
            <ac:picMk id="13" creationId="{0F7468E4-145D-6A83-B288-459702EB63CE}"/>
          </ac:picMkLst>
        </pc:picChg>
        <pc:picChg chg="add mod">
          <ac:chgData name="Markus Mueller" userId="4ba33f18-a92a-4b79-bd1e-3213944502d8" providerId="ADAL" clId="{6519B7E7-3163-4349-8BAA-4E8DCD8A801E}" dt="2024-02-05T07:23:43.231" v="885" actId="1076"/>
          <ac:picMkLst>
            <pc:docMk/>
            <pc:sldMk cId="763692984" sldId="278"/>
            <ac:picMk id="30" creationId="{5E5B472E-3EB5-ED7C-8224-40C5DB571449}"/>
          </ac:picMkLst>
        </pc:picChg>
        <pc:picChg chg="add mod">
          <ac:chgData name="Markus Mueller" userId="4ba33f18-a92a-4b79-bd1e-3213944502d8" providerId="ADAL" clId="{6519B7E7-3163-4349-8BAA-4E8DCD8A801E}" dt="2024-02-05T07:23:43.231" v="885" actId="1076"/>
          <ac:picMkLst>
            <pc:docMk/>
            <pc:sldMk cId="763692984" sldId="278"/>
            <ac:picMk id="32" creationId="{E3FA6172-DF3F-AB1D-39E1-D5F9D52BC4DB}"/>
          </ac:picMkLst>
        </pc:picChg>
        <pc:picChg chg="add mod">
          <ac:chgData name="Markus Mueller" userId="4ba33f18-a92a-4b79-bd1e-3213944502d8" providerId="ADAL" clId="{6519B7E7-3163-4349-8BAA-4E8DCD8A801E}" dt="2024-02-05T07:23:43.231" v="885" actId="1076"/>
          <ac:picMkLst>
            <pc:docMk/>
            <pc:sldMk cId="763692984" sldId="278"/>
            <ac:picMk id="35" creationId="{BBFC223E-055D-B6FC-1566-CBB866E20FB3}"/>
          </ac:picMkLst>
        </pc:picChg>
      </pc:sldChg>
      <pc:sldChg chg="addSp delSp modSp add mod">
        <pc:chgData name="Markus Mueller" userId="4ba33f18-a92a-4b79-bd1e-3213944502d8" providerId="ADAL" clId="{6519B7E7-3163-4349-8BAA-4E8DCD8A801E}" dt="2024-02-05T07:30:18.446" v="967" actId="1076"/>
        <pc:sldMkLst>
          <pc:docMk/>
          <pc:sldMk cId="2007579468" sldId="279"/>
        </pc:sldMkLst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4" creationId="{6739CDC4-AE96-6780-C447-C65B3F0D1B26}"/>
          </ac:spMkLst>
        </pc:spChg>
        <pc:spChg chg="add del mod">
          <ac:chgData name="Markus Mueller" userId="4ba33f18-a92a-4b79-bd1e-3213944502d8" providerId="ADAL" clId="{6519B7E7-3163-4349-8BAA-4E8DCD8A801E}" dt="2024-02-05T07:26:44.174" v="895" actId="478"/>
          <ac:spMkLst>
            <pc:docMk/>
            <pc:sldMk cId="2007579468" sldId="279"/>
            <ac:spMk id="5" creationId="{D6816865-DFF4-97E8-F158-B58EE674D3B6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6" creationId="{1E42F1E0-0744-FC4E-6ADE-D70305DF0354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7" creationId="{2470B243-EF74-A59A-44E9-EDBAABD36A9D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8" creationId="{9E84130B-8508-2FB5-8C2F-9FED7D1C1751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9" creationId="{3B855B84-65AA-F72B-1434-405FE3397775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10" creationId="{7C9CA1C8-5D21-A1FB-AD8B-9D50B425495D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11" creationId="{8DD3E208-F9D3-195F-C3A1-D3593711B869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12" creationId="{88B14560-62C9-661A-D809-01EFA6055043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13" creationId="{3553707E-B912-6CDC-41C1-3F2E8AFB138E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14" creationId="{E2DCA56B-0BA3-C502-0ADE-7FB752E59760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15" creationId="{A09920C9-7107-72F4-1108-791CFECA8880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16" creationId="{D7E72498-49BB-3507-9992-1F880357CBA9}"/>
          </ac:spMkLst>
        </pc:spChg>
        <pc:spChg chg="add del mod">
          <ac:chgData name="Markus Mueller" userId="4ba33f18-a92a-4b79-bd1e-3213944502d8" providerId="ADAL" clId="{6519B7E7-3163-4349-8BAA-4E8DCD8A801E}" dt="2024-02-05T07:26:52.007" v="899"/>
          <ac:spMkLst>
            <pc:docMk/>
            <pc:sldMk cId="2007579468" sldId="279"/>
            <ac:spMk id="17" creationId="{74358B80-4601-EB42-01FA-DDE4DA74B493}"/>
          </ac:spMkLst>
        </pc:spChg>
        <pc:spChg chg="add mod">
          <ac:chgData name="Markus Mueller" userId="4ba33f18-a92a-4b79-bd1e-3213944502d8" providerId="ADAL" clId="{6519B7E7-3163-4349-8BAA-4E8DCD8A801E}" dt="2024-02-05T07:30:18.446" v="967" actId="1076"/>
          <ac:spMkLst>
            <pc:docMk/>
            <pc:sldMk cId="2007579468" sldId="279"/>
            <ac:spMk id="18" creationId="{98223BFA-B488-5A5B-0377-DFD7AAFB7AA2}"/>
          </ac:spMkLst>
        </pc:spChg>
        <pc:spChg chg="add del mod">
          <ac:chgData name="Markus Mueller" userId="4ba33f18-a92a-4b79-bd1e-3213944502d8" providerId="ADAL" clId="{6519B7E7-3163-4349-8BAA-4E8DCD8A801E}" dt="2024-02-05T07:27:15.588" v="905" actId="478"/>
          <ac:spMkLst>
            <pc:docMk/>
            <pc:sldMk cId="2007579468" sldId="279"/>
            <ac:spMk id="19" creationId="{C6FD8897-9C1F-7AA4-7785-EB6AAC6A6594}"/>
          </ac:spMkLst>
        </pc:spChg>
        <pc:spChg chg="add mod">
          <ac:chgData name="Markus Mueller" userId="4ba33f18-a92a-4b79-bd1e-3213944502d8" providerId="ADAL" clId="{6519B7E7-3163-4349-8BAA-4E8DCD8A801E}" dt="2024-02-05T07:29:31.204" v="941" actId="113"/>
          <ac:spMkLst>
            <pc:docMk/>
            <pc:sldMk cId="2007579468" sldId="279"/>
            <ac:spMk id="20" creationId="{A7BA6AC3-3B6D-E150-6250-52A7BDBB045A}"/>
          </ac:spMkLst>
        </pc:spChg>
        <pc:spChg chg="add mod">
          <ac:chgData name="Markus Mueller" userId="4ba33f18-a92a-4b79-bd1e-3213944502d8" providerId="ADAL" clId="{6519B7E7-3163-4349-8BAA-4E8DCD8A801E}" dt="2024-02-05T07:30:04.620" v="960" actId="113"/>
          <ac:spMkLst>
            <pc:docMk/>
            <pc:sldMk cId="2007579468" sldId="279"/>
            <ac:spMk id="21" creationId="{E2C86316-225D-87A7-55AD-852B02FAA6B2}"/>
          </ac:spMkLst>
        </pc:spChg>
        <pc:spChg chg="add mod">
          <ac:chgData name="Markus Mueller" userId="4ba33f18-a92a-4b79-bd1e-3213944502d8" providerId="ADAL" clId="{6519B7E7-3163-4349-8BAA-4E8DCD8A801E}" dt="2024-02-05T07:29:42.136" v="948" actId="1076"/>
          <ac:spMkLst>
            <pc:docMk/>
            <pc:sldMk cId="2007579468" sldId="279"/>
            <ac:spMk id="22" creationId="{AEDA6EC4-B721-6FCF-9CD1-75540A346EAD}"/>
          </ac:spMkLst>
        </pc:spChg>
        <pc:spChg chg="add mod">
          <ac:chgData name="Markus Mueller" userId="4ba33f18-a92a-4b79-bd1e-3213944502d8" providerId="ADAL" clId="{6519B7E7-3163-4349-8BAA-4E8DCD8A801E}" dt="2024-02-05T07:29:53.964" v="953" actId="1076"/>
          <ac:spMkLst>
            <pc:docMk/>
            <pc:sldMk cId="2007579468" sldId="279"/>
            <ac:spMk id="23" creationId="{7C8C5A30-A386-018B-EDD8-B01C4C67EC05}"/>
          </ac:spMkLst>
        </pc:spChg>
        <pc:spChg chg="add mod">
          <ac:chgData name="Markus Mueller" userId="4ba33f18-a92a-4b79-bd1e-3213944502d8" providerId="ADAL" clId="{6519B7E7-3163-4349-8BAA-4E8DCD8A801E}" dt="2024-02-05T07:28:24.855" v="917" actId="2711"/>
          <ac:spMkLst>
            <pc:docMk/>
            <pc:sldMk cId="2007579468" sldId="279"/>
            <ac:spMk id="24" creationId="{A1A6B267-F383-590C-C933-C3D99D27464C}"/>
          </ac:spMkLst>
        </pc:spChg>
        <pc:spChg chg="add mod">
          <ac:chgData name="Markus Mueller" userId="4ba33f18-a92a-4b79-bd1e-3213944502d8" providerId="ADAL" clId="{6519B7E7-3163-4349-8BAA-4E8DCD8A801E}" dt="2024-02-05T07:28:24.855" v="917" actId="2711"/>
          <ac:spMkLst>
            <pc:docMk/>
            <pc:sldMk cId="2007579468" sldId="279"/>
            <ac:spMk id="25" creationId="{9980228B-CE75-6440-00FB-F05852AA5842}"/>
          </ac:spMkLst>
        </pc:spChg>
        <pc:spChg chg="add mod">
          <ac:chgData name="Markus Mueller" userId="4ba33f18-a92a-4b79-bd1e-3213944502d8" providerId="ADAL" clId="{6519B7E7-3163-4349-8BAA-4E8DCD8A801E}" dt="2024-02-05T07:28:24.855" v="917" actId="2711"/>
          <ac:spMkLst>
            <pc:docMk/>
            <pc:sldMk cId="2007579468" sldId="279"/>
            <ac:spMk id="26" creationId="{0FDBC63F-EC24-373D-DD3C-0E9A2CF66F06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31" creationId="{B3C633A0-3684-4CC0-E97A-85B5FEB99816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33" creationId="{D8F5FDEE-45C2-8CF6-47A9-BE2F089BA31D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34" creationId="{8C4C703C-5886-592F-62F0-2D83ED837794}"/>
          </ac:spMkLst>
        </pc:spChg>
        <pc:spChg chg="mod">
          <ac:chgData name="Markus Mueller" userId="4ba33f18-a92a-4b79-bd1e-3213944502d8" providerId="ADAL" clId="{6519B7E7-3163-4349-8BAA-4E8DCD8A801E}" dt="2024-02-05T07:28:24.855" v="917" actId="2711"/>
          <ac:spMkLst>
            <pc:docMk/>
            <pc:sldMk cId="2007579468" sldId="279"/>
            <ac:spMk id="271" creationId="{00000000-0000-0000-0000-000000000000}"/>
          </ac:spMkLst>
        </pc:spChg>
        <pc:spChg chg="del">
          <ac:chgData name="Markus Mueller" userId="4ba33f18-a92a-4b79-bd1e-3213944502d8" providerId="ADAL" clId="{6519B7E7-3163-4349-8BAA-4E8DCD8A801E}" dt="2024-02-05T07:26:42.448" v="894" actId="478"/>
          <ac:spMkLst>
            <pc:docMk/>
            <pc:sldMk cId="2007579468" sldId="279"/>
            <ac:spMk id="272" creationId="{00000000-0000-0000-0000-000000000000}"/>
          </ac:spMkLst>
        </pc:spChg>
        <pc:picChg chg="add del mod">
          <ac:chgData name="Markus Mueller" userId="4ba33f18-a92a-4b79-bd1e-3213944502d8" providerId="ADAL" clId="{6519B7E7-3163-4349-8BAA-4E8DCD8A801E}" dt="2024-02-05T07:26:28.751" v="889"/>
          <ac:picMkLst>
            <pc:docMk/>
            <pc:sldMk cId="2007579468" sldId="279"/>
            <ac:picMk id="2" creationId="{70287B13-1FF7-6CF0-F05B-53E4C84A4AA1}"/>
          </ac:picMkLst>
        </pc:picChg>
        <pc:picChg chg="del">
          <ac:chgData name="Markus Mueller" userId="4ba33f18-a92a-4b79-bd1e-3213944502d8" providerId="ADAL" clId="{6519B7E7-3163-4349-8BAA-4E8DCD8A801E}" dt="2024-02-05T07:26:42.448" v="894" actId="478"/>
          <ac:picMkLst>
            <pc:docMk/>
            <pc:sldMk cId="2007579468" sldId="279"/>
            <ac:picMk id="30" creationId="{5E5B472E-3EB5-ED7C-8224-40C5DB571449}"/>
          </ac:picMkLst>
        </pc:picChg>
        <pc:picChg chg="del">
          <ac:chgData name="Markus Mueller" userId="4ba33f18-a92a-4b79-bd1e-3213944502d8" providerId="ADAL" clId="{6519B7E7-3163-4349-8BAA-4E8DCD8A801E}" dt="2024-02-05T07:26:42.448" v="894" actId="478"/>
          <ac:picMkLst>
            <pc:docMk/>
            <pc:sldMk cId="2007579468" sldId="279"/>
            <ac:picMk id="32" creationId="{E3FA6172-DF3F-AB1D-39E1-D5F9D52BC4DB}"/>
          </ac:picMkLst>
        </pc:picChg>
        <pc:picChg chg="del">
          <ac:chgData name="Markus Mueller" userId="4ba33f18-a92a-4b79-bd1e-3213944502d8" providerId="ADAL" clId="{6519B7E7-3163-4349-8BAA-4E8DCD8A801E}" dt="2024-02-05T07:26:42.448" v="894" actId="478"/>
          <ac:picMkLst>
            <pc:docMk/>
            <pc:sldMk cId="2007579468" sldId="279"/>
            <ac:picMk id="35" creationId="{BBFC223E-055D-B6FC-1566-CBB866E20FB3}"/>
          </ac:picMkLst>
        </pc:picChg>
      </pc:sldChg>
      <pc:sldChg chg="addSp delSp modSp add mod ord">
        <pc:chgData name="Markus Mueller" userId="4ba33f18-a92a-4b79-bd1e-3213944502d8" providerId="ADAL" clId="{6519B7E7-3163-4349-8BAA-4E8DCD8A801E}" dt="2024-02-05T07:37:09.329" v="1014" actId="20577"/>
        <pc:sldMkLst>
          <pc:docMk/>
          <pc:sldMk cId="221529464" sldId="280"/>
        </pc:sldMkLst>
        <pc:spChg chg="mod">
          <ac:chgData name="Markus Mueller" userId="4ba33f18-a92a-4b79-bd1e-3213944502d8" providerId="ADAL" clId="{6519B7E7-3163-4349-8BAA-4E8DCD8A801E}" dt="2024-02-05T07:37:09.329" v="1014" actId="20577"/>
          <ac:spMkLst>
            <pc:docMk/>
            <pc:sldMk cId="221529464" sldId="280"/>
            <ac:spMk id="246" creationId="{00000000-0000-0000-0000-000000000000}"/>
          </ac:spMkLst>
        </pc:spChg>
        <pc:picChg chg="del">
          <ac:chgData name="Markus Mueller" userId="4ba33f18-a92a-4b79-bd1e-3213944502d8" providerId="ADAL" clId="{6519B7E7-3163-4349-8BAA-4E8DCD8A801E}" dt="2024-02-05T07:36:46.281" v="988" actId="478"/>
          <ac:picMkLst>
            <pc:docMk/>
            <pc:sldMk cId="221529464" sldId="280"/>
            <ac:picMk id="2" creationId="{B451A392-A94A-6C3F-0503-8ECBC17CD7CF}"/>
          </ac:picMkLst>
        </pc:picChg>
        <pc:picChg chg="del">
          <ac:chgData name="Markus Mueller" userId="4ba33f18-a92a-4b79-bd1e-3213944502d8" providerId="ADAL" clId="{6519B7E7-3163-4349-8BAA-4E8DCD8A801E}" dt="2024-02-05T07:36:45.811" v="987" actId="478"/>
          <ac:picMkLst>
            <pc:docMk/>
            <pc:sldMk cId="221529464" sldId="280"/>
            <ac:picMk id="3" creationId="{42ECAB34-F7F0-7E4F-D487-9F13EE2371D1}"/>
          </ac:picMkLst>
        </pc:picChg>
        <pc:picChg chg="del">
          <ac:chgData name="Markus Mueller" userId="4ba33f18-a92a-4b79-bd1e-3213944502d8" providerId="ADAL" clId="{6519B7E7-3163-4349-8BAA-4E8DCD8A801E}" dt="2024-02-05T07:36:52.313" v="991" actId="478"/>
          <ac:picMkLst>
            <pc:docMk/>
            <pc:sldMk cId="221529464" sldId="280"/>
            <ac:picMk id="4" creationId="{A2DE3B75-5415-D0C5-74A5-715BDC1EB38A}"/>
          </ac:picMkLst>
        </pc:picChg>
        <pc:picChg chg="add del mod">
          <ac:chgData name="Markus Mueller" userId="4ba33f18-a92a-4b79-bd1e-3213944502d8" providerId="ADAL" clId="{6519B7E7-3163-4349-8BAA-4E8DCD8A801E}" dt="2024-02-05T07:36:52.313" v="991" actId="478"/>
          <ac:picMkLst>
            <pc:docMk/>
            <pc:sldMk cId="221529464" sldId="280"/>
            <ac:picMk id="5" creationId="{AB2318BD-3F76-FA17-3968-206EE8F62E63}"/>
          </ac:picMkLst>
        </pc:picChg>
        <pc:picChg chg="add del mod">
          <ac:chgData name="Markus Mueller" userId="4ba33f18-a92a-4b79-bd1e-3213944502d8" providerId="ADAL" clId="{6519B7E7-3163-4349-8BAA-4E8DCD8A801E}" dt="2024-02-05T07:36:52.313" v="991" actId="478"/>
          <ac:picMkLst>
            <pc:docMk/>
            <pc:sldMk cId="221529464" sldId="280"/>
            <ac:picMk id="6" creationId="{81EF5E8D-C249-608B-B072-5AE2575692C2}"/>
          </ac:picMkLst>
        </pc:picChg>
        <pc:picChg chg="add mod">
          <ac:chgData name="Markus Mueller" userId="4ba33f18-a92a-4b79-bd1e-3213944502d8" providerId="ADAL" clId="{6519B7E7-3163-4349-8BAA-4E8DCD8A801E}" dt="2024-02-05T07:37:02.216" v="993" actId="1076"/>
          <ac:picMkLst>
            <pc:docMk/>
            <pc:sldMk cId="221529464" sldId="280"/>
            <ac:picMk id="7" creationId="{5DC6EDD9-88B1-8713-2FEC-824B24DA934F}"/>
          </ac:picMkLst>
        </pc:picChg>
        <pc:picChg chg="add mod">
          <ac:chgData name="Markus Mueller" userId="4ba33f18-a92a-4b79-bd1e-3213944502d8" providerId="ADAL" clId="{6519B7E7-3163-4349-8BAA-4E8DCD8A801E}" dt="2024-02-05T07:37:02.216" v="993" actId="1076"/>
          <ac:picMkLst>
            <pc:docMk/>
            <pc:sldMk cId="221529464" sldId="280"/>
            <ac:picMk id="8" creationId="{E7382146-8880-C432-883E-35AE176172E2}"/>
          </ac:picMkLst>
        </pc:picChg>
        <pc:picChg chg="add mod">
          <ac:chgData name="Markus Mueller" userId="4ba33f18-a92a-4b79-bd1e-3213944502d8" providerId="ADAL" clId="{6519B7E7-3163-4349-8BAA-4E8DCD8A801E}" dt="2024-02-05T07:37:02.216" v="993" actId="1076"/>
          <ac:picMkLst>
            <pc:docMk/>
            <pc:sldMk cId="221529464" sldId="280"/>
            <ac:picMk id="9" creationId="{F4848A8E-F80A-7817-CAE3-645497F88EB6}"/>
          </ac:picMkLst>
        </pc:picChg>
      </pc:sldChg>
      <pc:sldChg chg="modSp add mod ord">
        <pc:chgData name="Markus Mueller" userId="4ba33f18-a92a-4b79-bd1e-3213944502d8" providerId="ADAL" clId="{6519B7E7-3163-4349-8BAA-4E8DCD8A801E}" dt="2024-02-05T08:24:14.536" v="1575" actId="20577"/>
        <pc:sldMkLst>
          <pc:docMk/>
          <pc:sldMk cId="3446796562" sldId="281"/>
        </pc:sldMkLst>
        <pc:spChg chg="mod">
          <ac:chgData name="Markus Mueller" userId="4ba33f18-a92a-4b79-bd1e-3213944502d8" providerId="ADAL" clId="{6519B7E7-3163-4349-8BAA-4E8DCD8A801E}" dt="2024-02-05T08:24:14.536" v="1575" actId="20577"/>
          <ac:spMkLst>
            <pc:docMk/>
            <pc:sldMk cId="3446796562" sldId="281"/>
            <ac:spMk id="3" creationId="{A210CC99-3DFD-2309-F1D0-5DFB49CA61F4}"/>
          </ac:spMkLst>
        </pc:spChg>
        <pc:spChg chg="mod">
          <ac:chgData name="Markus Mueller" userId="4ba33f18-a92a-4b79-bd1e-3213944502d8" providerId="ADAL" clId="{6519B7E7-3163-4349-8BAA-4E8DCD8A801E}" dt="2024-02-05T07:37:43.012" v="1048" actId="20577"/>
          <ac:spMkLst>
            <pc:docMk/>
            <pc:sldMk cId="3446796562" sldId="281"/>
            <ac:spMk id="271" creationId="{00000000-0000-0000-0000-000000000000}"/>
          </ac:spMkLst>
        </pc:spChg>
        <pc:spChg chg="mod">
          <ac:chgData name="Markus Mueller" userId="4ba33f18-a92a-4b79-bd1e-3213944502d8" providerId="ADAL" clId="{6519B7E7-3163-4349-8BAA-4E8DCD8A801E}" dt="2024-02-05T08:02:29.255" v="1258" actId="20577"/>
          <ac:spMkLst>
            <pc:docMk/>
            <pc:sldMk cId="3446796562" sldId="281"/>
            <ac:spMk id="272" creationId="{00000000-0000-0000-0000-000000000000}"/>
          </ac:spMkLst>
        </pc:spChg>
      </pc:sldChg>
      <pc:sldChg chg="modSp add mod ord">
        <pc:chgData name="Markus Mueller" userId="4ba33f18-a92a-4b79-bd1e-3213944502d8" providerId="ADAL" clId="{6519B7E7-3163-4349-8BAA-4E8DCD8A801E}" dt="2024-02-05T08:25:01.383" v="1583" actId="20577"/>
        <pc:sldMkLst>
          <pc:docMk/>
          <pc:sldMk cId="351795592" sldId="282"/>
        </pc:sldMkLst>
        <pc:spChg chg="mod">
          <ac:chgData name="Markus Mueller" userId="4ba33f18-a92a-4b79-bd1e-3213944502d8" providerId="ADAL" clId="{6519B7E7-3163-4349-8BAA-4E8DCD8A801E}" dt="2024-02-05T08:25:01.383" v="1583" actId="20577"/>
          <ac:spMkLst>
            <pc:docMk/>
            <pc:sldMk cId="351795592" sldId="282"/>
            <ac:spMk id="246" creationId="{00000000-0000-0000-0000-000000000000}"/>
          </ac:spMkLst>
        </pc:spChg>
      </pc:sldChg>
      <pc:sldChg chg="modSp add mod ord">
        <pc:chgData name="Markus Mueller" userId="4ba33f18-a92a-4b79-bd1e-3213944502d8" providerId="ADAL" clId="{6519B7E7-3163-4349-8BAA-4E8DCD8A801E}" dt="2024-02-06T21:12:18.890" v="1653" actId="20577"/>
        <pc:sldMkLst>
          <pc:docMk/>
          <pc:sldMk cId="1372152449" sldId="283"/>
        </pc:sldMkLst>
        <pc:spChg chg="mod">
          <ac:chgData name="Markus Mueller" userId="4ba33f18-a92a-4b79-bd1e-3213944502d8" providerId="ADAL" clId="{6519B7E7-3163-4349-8BAA-4E8DCD8A801E}" dt="2024-02-06T21:11:24.571" v="1611" actId="20577"/>
          <ac:spMkLst>
            <pc:docMk/>
            <pc:sldMk cId="1372152449" sldId="283"/>
            <ac:spMk id="271" creationId="{00000000-0000-0000-0000-000000000000}"/>
          </ac:spMkLst>
        </pc:spChg>
        <pc:spChg chg="mod">
          <ac:chgData name="Markus Mueller" userId="4ba33f18-a92a-4b79-bd1e-3213944502d8" providerId="ADAL" clId="{6519B7E7-3163-4349-8BAA-4E8DCD8A801E}" dt="2024-02-06T21:12:18.890" v="1653" actId="20577"/>
          <ac:spMkLst>
            <pc:docMk/>
            <pc:sldMk cId="1372152449" sldId="283"/>
            <ac:spMk id="272" creationId="{00000000-0000-0000-0000-000000000000}"/>
          </ac:spMkLst>
        </pc:spChg>
      </pc:sldChg>
      <pc:sldMasterChg chg="delSldLayout">
        <pc:chgData name="Markus Mueller" userId="4ba33f18-a92a-4b79-bd1e-3213944502d8" providerId="ADAL" clId="{6519B7E7-3163-4349-8BAA-4E8DCD8A801E}" dt="2024-02-05T07:20:43.643" v="820" actId="2696"/>
        <pc:sldMasterMkLst>
          <pc:docMk/>
          <pc:sldMasterMk cId="0" sldId="2147483684"/>
        </pc:sldMasterMkLst>
        <pc:sldLayoutChg chg="del">
          <pc:chgData name="Markus Mueller" userId="4ba33f18-a92a-4b79-bd1e-3213944502d8" providerId="ADAL" clId="{6519B7E7-3163-4349-8BAA-4E8DCD8A801E}" dt="2024-02-05T00:04:37.424" v="132" actId="47"/>
          <pc:sldLayoutMkLst>
            <pc:docMk/>
            <pc:sldMasterMk cId="0" sldId="2147483684"/>
            <pc:sldLayoutMk cId="0" sldId="2147483655"/>
          </pc:sldLayoutMkLst>
        </pc:sldLayoutChg>
        <pc:sldLayoutChg chg="del">
          <pc:chgData name="Markus Mueller" userId="4ba33f18-a92a-4b79-bd1e-3213944502d8" providerId="ADAL" clId="{6519B7E7-3163-4349-8BAA-4E8DCD8A801E}" dt="2024-02-05T07:20:43.643" v="820" actId="2696"/>
          <pc:sldLayoutMkLst>
            <pc:docMk/>
            <pc:sldMasterMk cId="0" sldId="2147483684"/>
            <pc:sldLayoutMk cId="0" sldId="2147483661"/>
          </pc:sldLayoutMkLst>
        </pc:sldLayoutChg>
        <pc:sldLayoutChg chg="del">
          <pc:chgData name="Markus Mueller" userId="4ba33f18-a92a-4b79-bd1e-3213944502d8" providerId="ADAL" clId="{6519B7E7-3163-4349-8BAA-4E8DCD8A801E}" dt="2024-02-05T07:20:43.643" v="820" actId="2696"/>
          <pc:sldLayoutMkLst>
            <pc:docMk/>
            <pc:sldMasterMk cId="0" sldId="2147483684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50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3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03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80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01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078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55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603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02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78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d8696426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dd86964264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1dd86964264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1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490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220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574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88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3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70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935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742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09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d86964264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d86964264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dd86964264_1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140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379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08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292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83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19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43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52400" y="154000"/>
            <a:ext cx="8839200" cy="48768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9" name="Google Shape;19;p2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10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62648D-B93B-3683-1904-50FA0B18F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1188" y="600099"/>
            <a:ext cx="956136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  <a:defRPr sz="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2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4E538-D465-4E00-CED0-5D3C7D49CB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1188" y="600099"/>
            <a:ext cx="956136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2" name="Google Shape;132;p2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1CC470E-1DF4-F6AA-64B1-F2E24E8813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2618" y="4378762"/>
            <a:ext cx="956136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>
              <a:spcBef>
                <a:spcPts val="32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>
              <a:spcBef>
                <a:spcPts val="28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id="{4D07359E-A43B-2D75-462B-8790828BD8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4" y="600099"/>
            <a:ext cx="948145" cy="3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49650" y="1353225"/>
            <a:ext cx="8841900" cy="36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id="{2CBDBC10-F870-EFD7-C429-D5452C396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4" y="600099"/>
            <a:ext cx="948145" cy="3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0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4BD42-8185-C451-1BEC-6B69DC81E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2618" y="4378762"/>
            <a:ext cx="956136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E7E7E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E7E7E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;p4">
            <a:extLst>
              <a:ext uri="{FF2B5EF4-FFF2-40B4-BE49-F238E27FC236}">
                <a16:creationId xmlns:a16="http://schemas.microsoft.com/office/drawing/2014/main" id="{09C3259C-D447-D4C1-0720-3FD2D68F662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427" y="4215396"/>
            <a:ext cx="1794100" cy="69791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805B1D4A-F896-29E7-3580-118AC8DBE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62" y="4384575"/>
            <a:ext cx="948145" cy="3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18.svg"/><Relationship Id="rId4" Type="http://schemas.openxmlformats.org/officeDocument/2006/relationships/image" Target="../media/image36.sv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4.svg"/><Relationship Id="rId4" Type="http://schemas.openxmlformats.org/officeDocument/2006/relationships/image" Target="../media/image36.sv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image" Target="../media/image4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9.svg"/><Relationship Id="rId4" Type="http://schemas.openxmlformats.org/officeDocument/2006/relationships/image" Target="../media/image36.sv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ctrTitle"/>
          </p:nvPr>
        </p:nvSpPr>
        <p:spPr>
          <a:xfrm>
            <a:off x="685799" y="1601787"/>
            <a:ext cx="5215468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Journey into Defensible Architecture:</a:t>
            </a:r>
            <a:br>
              <a:rPr lang="en-US" dirty="0"/>
            </a:br>
            <a:r>
              <a:rPr lang="en-US" dirty="0"/>
              <a:t>A Defenders’ Guide</a:t>
            </a:r>
            <a:endParaRPr lang="en-US" sz="2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85" name="Google Shape;185;p38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770086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Cybersecurity and Digitalization: </a:t>
            </a:r>
            <a:br>
              <a:rPr lang="en-US" sz="1600" i="0" u="none" strike="noStrike" cap="none" dirty="0">
                <a:solidFill>
                  <a:schemeClr val="lt1"/>
                </a:solidFill>
              </a:rPr>
            </a:br>
            <a:r>
              <a:rPr lang="en-US" sz="1600" i="0" u="none" strike="noStrike" cap="none" dirty="0">
                <a:solidFill>
                  <a:schemeClr val="lt1"/>
                </a:solidFill>
              </a:rPr>
              <a:t>Supply Chain Risks in the Electricity Sector</a:t>
            </a:r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600" b="0" i="0" u="none" strike="noStrike" cap="none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84">
            <a:extLst>
              <a:ext uri="{FF2B5EF4-FFF2-40B4-BE49-F238E27FC236}">
                <a16:creationId xmlns:a16="http://schemas.microsoft.com/office/drawing/2014/main" id="{81144889-15A5-5FB2-1D6D-A7396C9EFF27}"/>
              </a:ext>
            </a:extLst>
          </p:cNvPr>
          <p:cNvSpPr/>
          <p:nvPr/>
        </p:nvSpPr>
        <p:spPr>
          <a:xfrm>
            <a:off x="4937760" y="347141"/>
            <a:ext cx="3886200" cy="45240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Small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The Catalyst 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 business user clicked a link on a phishing email which resulted in: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Downloaded Malware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Infected and encryption of ~20 computers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Impacted 2 operations systems</a:t>
            </a:r>
          </a:p>
          <a:p>
            <a:pPr marL="1144588" lvl="2" indent="-230188">
              <a:spcBef>
                <a:spcPts val="0"/>
              </a:spcBef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Meter System</a:t>
            </a:r>
          </a:p>
          <a:p>
            <a:pPr marL="1144588" lvl="2" indent="-230188">
              <a:spcBef>
                <a:spcPts val="0"/>
              </a:spcBef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Engineering Station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8" name="Picture 57" descr="A close up of a device&#10;&#10;Description automatically generated">
            <a:extLst>
              <a:ext uri="{FF2B5EF4-FFF2-40B4-BE49-F238E27FC236}">
                <a16:creationId xmlns:a16="http://schemas.microsoft.com/office/drawing/2014/main" id="{DE168956-CC36-15D0-A2E3-772DDBCA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03" y="2171828"/>
            <a:ext cx="461665" cy="461665"/>
          </a:xfrm>
          <a:prstGeom prst="rect">
            <a:avLst/>
          </a:prstGeom>
        </p:spPr>
      </p:pic>
      <p:pic>
        <p:nvPicPr>
          <p:cNvPr id="59" name="Picture 58" descr="A close up of a device&#10;&#10;Description automatically generated">
            <a:extLst>
              <a:ext uri="{FF2B5EF4-FFF2-40B4-BE49-F238E27FC236}">
                <a16:creationId xmlns:a16="http://schemas.microsoft.com/office/drawing/2014/main" id="{F7C86051-B910-C769-9150-97FA13EB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25353" y="2184261"/>
            <a:ext cx="461665" cy="46166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2F4AAF4-EAF9-3A85-E1FB-1F5D33E4ED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053" y="1331782"/>
            <a:ext cx="442516" cy="44251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65EC585-00C5-4AA6-DAA4-D0E616A8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93003" y="1285585"/>
            <a:ext cx="526366" cy="5263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8802AE6-15F6-FB6C-4D5D-AF7630A5401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88929" y="3018234"/>
            <a:ext cx="526607" cy="5266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6EBFE3B-9148-3CF0-EFC0-2E941AC8194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72113" y="2134332"/>
            <a:ext cx="561521" cy="561521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56512C08-876B-6CCD-E738-56DC1CFB8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2899" y="3678343"/>
            <a:ext cx="954559" cy="95455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3A6CC2FC-4507-F8C5-B0DC-ECD607DF0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733" y="3678344"/>
            <a:ext cx="954559" cy="954559"/>
          </a:xfrm>
          <a:prstGeom prst="rect">
            <a:avLst/>
          </a:prstGeom>
        </p:spPr>
      </p:pic>
      <p:cxnSp>
        <p:nvCxnSpPr>
          <p:cNvPr id="258" name="Elbow Connector 42">
            <a:extLst>
              <a:ext uri="{FF2B5EF4-FFF2-40B4-BE49-F238E27FC236}">
                <a16:creationId xmlns:a16="http://schemas.microsoft.com/office/drawing/2014/main" id="{B68C8741-8745-B37E-77EA-BF12558A1C9E}"/>
              </a:ext>
            </a:extLst>
          </p:cNvPr>
          <p:cNvCxnSpPr>
            <a:cxnSpLocks/>
          </p:cNvCxnSpPr>
          <p:nvPr/>
        </p:nvCxnSpPr>
        <p:spPr>
          <a:xfrm>
            <a:off x="5994961" y="971637"/>
            <a:ext cx="6350" cy="368551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59" name="Picture 258" descr="A picture containing object&#10;&#10;Description automatically generated">
            <a:extLst>
              <a:ext uri="{FF2B5EF4-FFF2-40B4-BE49-F238E27FC236}">
                <a16:creationId xmlns:a16="http://schemas.microsoft.com/office/drawing/2014/main" id="{EBD91C32-578F-90BD-AC43-F5B88D664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6358" y="466026"/>
            <a:ext cx="497205" cy="497205"/>
          </a:xfrm>
          <a:prstGeom prst="rect">
            <a:avLst/>
          </a:prstGeom>
          <a:noFill/>
        </p:spPr>
      </p:pic>
      <p:cxnSp>
        <p:nvCxnSpPr>
          <p:cNvPr id="260" name="Elbow Connector 42">
            <a:extLst>
              <a:ext uri="{FF2B5EF4-FFF2-40B4-BE49-F238E27FC236}">
                <a16:creationId xmlns:a16="http://schemas.microsoft.com/office/drawing/2014/main" id="{EB042E97-829A-8CE0-E6A5-752CBDF6EA66}"/>
              </a:ext>
            </a:extLst>
          </p:cNvPr>
          <p:cNvCxnSpPr>
            <a:cxnSpLocks/>
            <a:stCxn id="61" idx="3"/>
            <a:endCxn id="262" idx="1"/>
          </p:cNvCxnSpPr>
          <p:nvPr/>
        </p:nvCxnSpPr>
        <p:spPr>
          <a:xfrm>
            <a:off x="7119369" y="1548768"/>
            <a:ext cx="370434" cy="0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1" name="Elbow Connector 42">
            <a:extLst>
              <a:ext uri="{FF2B5EF4-FFF2-40B4-BE49-F238E27FC236}">
                <a16:creationId xmlns:a16="http://schemas.microsoft.com/office/drawing/2014/main" id="{8E26E471-313A-CFA2-F2B0-1484677865C3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 flipV="1">
            <a:off x="6222569" y="1548768"/>
            <a:ext cx="370434" cy="4272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62" name="Picture 261">
            <a:extLst>
              <a:ext uri="{FF2B5EF4-FFF2-40B4-BE49-F238E27FC236}">
                <a16:creationId xmlns:a16="http://schemas.microsoft.com/office/drawing/2014/main" id="{DDE1C746-539C-B097-7488-D98384361B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89803" y="1285585"/>
            <a:ext cx="526366" cy="526366"/>
          </a:xfrm>
          <a:prstGeom prst="rect">
            <a:avLst/>
          </a:prstGeom>
        </p:spPr>
      </p:pic>
      <p:cxnSp>
        <p:nvCxnSpPr>
          <p:cNvPr id="263" name="Elbow Connector 42">
            <a:extLst>
              <a:ext uri="{FF2B5EF4-FFF2-40B4-BE49-F238E27FC236}">
                <a16:creationId xmlns:a16="http://schemas.microsoft.com/office/drawing/2014/main" id="{B4720530-E1CA-D0FF-2FD6-E06018A6E018}"/>
              </a:ext>
            </a:extLst>
          </p:cNvPr>
          <p:cNvCxnSpPr>
            <a:cxnSpLocks/>
            <a:stCxn id="61" idx="2"/>
            <a:endCxn id="59" idx="0"/>
          </p:cNvCxnSpPr>
          <p:nvPr/>
        </p:nvCxnSpPr>
        <p:spPr>
          <a:xfrm>
            <a:off x="6856186" y="1811951"/>
            <a:ext cx="0" cy="372310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4" name="Elbow Connector 42">
            <a:extLst>
              <a:ext uri="{FF2B5EF4-FFF2-40B4-BE49-F238E27FC236}">
                <a16:creationId xmlns:a16="http://schemas.microsoft.com/office/drawing/2014/main" id="{B0097A58-886D-C447-B073-FBA3162A62CB}"/>
              </a:ext>
            </a:extLst>
          </p:cNvPr>
          <p:cNvCxnSpPr>
            <a:cxnSpLocks/>
            <a:stCxn id="59" idx="3"/>
            <a:endCxn id="63" idx="1"/>
          </p:cNvCxnSpPr>
          <p:nvPr/>
        </p:nvCxnSpPr>
        <p:spPr>
          <a:xfrm flipV="1">
            <a:off x="7087018" y="2415093"/>
            <a:ext cx="385095" cy="1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5" name="Elbow Connector 42">
            <a:extLst>
              <a:ext uri="{FF2B5EF4-FFF2-40B4-BE49-F238E27FC236}">
                <a16:creationId xmlns:a16="http://schemas.microsoft.com/office/drawing/2014/main" id="{D19F0A3F-8246-FADD-9DB3-49CC9DC39752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 flipH="1">
            <a:off x="7752233" y="2695853"/>
            <a:ext cx="641" cy="322381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66" name="Picture 265" descr="A close up of a device&#10;&#10;Description automatically generated">
            <a:extLst>
              <a:ext uri="{FF2B5EF4-FFF2-40B4-BE49-F238E27FC236}">
                <a16:creationId xmlns:a16="http://schemas.microsoft.com/office/drawing/2014/main" id="{B861FDF6-2D7C-458F-66EA-A2645A88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78" y="3050704"/>
            <a:ext cx="461665" cy="461665"/>
          </a:xfrm>
          <a:prstGeom prst="rect">
            <a:avLst/>
          </a:prstGeom>
        </p:spPr>
      </p:pic>
      <p:pic>
        <p:nvPicPr>
          <p:cNvPr id="267" name="Graphic 266">
            <a:extLst>
              <a:ext uri="{FF2B5EF4-FFF2-40B4-BE49-F238E27FC236}">
                <a16:creationId xmlns:a16="http://schemas.microsoft.com/office/drawing/2014/main" id="{165EEE0F-866C-B6A1-0BFD-797220EA0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9860" y="2971226"/>
            <a:ext cx="612649" cy="612649"/>
          </a:xfrm>
          <a:prstGeom prst="rect">
            <a:avLst/>
          </a:prstGeom>
        </p:spPr>
      </p:pic>
      <p:pic>
        <p:nvPicPr>
          <p:cNvPr id="275" name="Picture 274" descr="A close up of a device&#10;&#10;Description automatically generated">
            <a:extLst>
              <a:ext uri="{FF2B5EF4-FFF2-40B4-BE49-F238E27FC236}">
                <a16:creationId xmlns:a16="http://schemas.microsoft.com/office/drawing/2014/main" id="{AC72F418-442C-7F84-32BE-0985BB68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18812" y="2192269"/>
            <a:ext cx="461665" cy="461665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47D91EA0-D180-BDE0-CAB9-48D8622F01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73512" y="1339790"/>
            <a:ext cx="442516" cy="44251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1B445154-318D-B8A1-006A-16291727FE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86462" y="1293593"/>
            <a:ext cx="526366" cy="52636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4E5910A1-BB06-696B-77E1-6296C16FDC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82388" y="3026242"/>
            <a:ext cx="526607" cy="526607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BF0FF6B9-2014-1DD7-BCB7-132BBA33C11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65572" y="2142340"/>
            <a:ext cx="561521" cy="561521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2250F76E-4CA6-5ABB-B62A-BE4830D5C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6358" y="3686351"/>
            <a:ext cx="954559" cy="954559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ED283EB7-B392-172B-F7BA-74627FF93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192" y="3686352"/>
            <a:ext cx="954559" cy="95455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CDD2E5F9-A8F9-6681-94AB-E82FFDD3F8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2D7C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83262" y="1293593"/>
            <a:ext cx="526366" cy="526366"/>
          </a:xfrm>
          <a:prstGeom prst="rect">
            <a:avLst/>
          </a:prstGeom>
        </p:spPr>
      </p:pic>
      <p:pic>
        <p:nvPicPr>
          <p:cNvPr id="283" name="Graphic 282">
            <a:extLst>
              <a:ext uri="{FF2B5EF4-FFF2-40B4-BE49-F238E27FC236}">
                <a16:creationId xmlns:a16="http://schemas.microsoft.com/office/drawing/2014/main" id="{5A4EDEA6-2B65-5E86-8E05-34F280E5C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3319" y="2979234"/>
            <a:ext cx="612649" cy="612649"/>
          </a:xfrm>
          <a:prstGeom prst="rect">
            <a:avLst/>
          </a:prstGeom>
        </p:spPr>
      </p:pic>
      <p:pic>
        <p:nvPicPr>
          <p:cNvPr id="4" name="Graphic 3" descr="Leaky Tap outline">
            <a:extLst>
              <a:ext uri="{FF2B5EF4-FFF2-40B4-BE49-F238E27FC236}">
                <a16:creationId xmlns:a16="http://schemas.microsoft.com/office/drawing/2014/main" id="{96EFE885-D946-F59E-BA61-F4954BC545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135" y="4497387"/>
            <a:ext cx="466665" cy="4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Small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Steps Taken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Crown Jewels Analysis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Well 1 &amp; </a:t>
            </a: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Tank 1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Treatment Plant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Threat Scenario Approach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Opportunistic Ransomware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Identify Constraints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Limited Budget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Limited Staff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Infrequent Production Outages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06A4A1-104F-08E0-EE78-1DCD2A6A2AB7}"/>
              </a:ext>
            </a:extLst>
          </p:cNvPr>
          <p:cNvGrpSpPr/>
          <p:nvPr/>
        </p:nvGrpSpPr>
        <p:grpSpPr>
          <a:xfrm>
            <a:off x="5084214" y="503327"/>
            <a:ext cx="3373682" cy="4178120"/>
            <a:chOff x="7333647" y="458958"/>
            <a:chExt cx="4594287" cy="5689772"/>
          </a:xfrm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9477719-F3C9-7A29-149F-79FA72AACC47}"/>
                </a:ext>
              </a:extLst>
            </p:cNvPr>
            <p:cNvSpPr/>
            <p:nvPr/>
          </p:nvSpPr>
          <p:spPr>
            <a:xfrm>
              <a:off x="8288832" y="1620886"/>
              <a:ext cx="1368082" cy="136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A63946">
                    <a:satMod val="103000"/>
                    <a:lumMod val="102000"/>
                    <a:tint val="94000"/>
                  </a:srgbClr>
                </a:gs>
                <a:gs pos="50000">
                  <a:srgbClr val="A63946">
                    <a:satMod val="110000"/>
                    <a:lumMod val="100000"/>
                    <a:shade val="100000"/>
                  </a:srgbClr>
                </a:gs>
                <a:gs pos="100000">
                  <a:srgbClr val="A6394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4D2B333-382D-EF41-9799-A101D52312EE}"/>
                </a:ext>
              </a:extLst>
            </p:cNvPr>
            <p:cNvSpPr/>
            <p:nvPr/>
          </p:nvSpPr>
          <p:spPr>
            <a:xfrm>
              <a:off x="8946750" y="2959828"/>
              <a:ext cx="2690599" cy="26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9" y="756"/>
                  </a:moveTo>
                  <a:lnTo>
                    <a:pt x="8906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80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9" y="2314"/>
                    <a:pt x="4027" y="2304"/>
                    <a:pt x="3784" y="2546"/>
                  </a:cubicBezTo>
                  <a:lnTo>
                    <a:pt x="2544" y="3786"/>
                  </a:lnTo>
                  <a:cubicBezTo>
                    <a:pt x="2301" y="4030"/>
                    <a:pt x="2312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3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3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1" y="17575"/>
                    <a:pt x="2544" y="17818"/>
                  </a:cubicBezTo>
                  <a:lnTo>
                    <a:pt x="3784" y="19058"/>
                  </a:lnTo>
                  <a:cubicBezTo>
                    <a:pt x="4028" y="19301"/>
                    <a:pt x="4459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80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1" y="18503"/>
                    <a:pt x="8858" y="18736"/>
                    <a:pt x="8906" y="19024"/>
                  </a:cubicBezTo>
                  <a:lnTo>
                    <a:pt x="9209" y="20848"/>
                  </a:lnTo>
                  <a:cubicBezTo>
                    <a:pt x="9282" y="21286"/>
                    <a:pt x="9579" y="21600"/>
                    <a:pt x="9923" y="21600"/>
                  </a:cubicBezTo>
                  <a:lnTo>
                    <a:pt x="11677" y="21600"/>
                  </a:lnTo>
                  <a:cubicBezTo>
                    <a:pt x="12021" y="21600"/>
                    <a:pt x="12318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9" y="18508"/>
                    <a:pt x="13228" y="18419"/>
                  </a:cubicBezTo>
                  <a:cubicBezTo>
                    <a:pt x="13658" y="18281"/>
                    <a:pt x="14073" y="18108"/>
                    <a:pt x="14469" y="17904"/>
                  </a:cubicBezTo>
                  <a:cubicBezTo>
                    <a:pt x="14729" y="17769"/>
                    <a:pt x="15041" y="17786"/>
                    <a:pt x="15279" y="17956"/>
                  </a:cubicBezTo>
                  <a:lnTo>
                    <a:pt x="16780" y="19029"/>
                  </a:lnTo>
                  <a:cubicBezTo>
                    <a:pt x="17141" y="19288"/>
                    <a:pt x="17573" y="19298"/>
                    <a:pt x="17817" y="19056"/>
                  </a:cubicBezTo>
                  <a:lnTo>
                    <a:pt x="19057" y="17816"/>
                  </a:lnTo>
                  <a:cubicBezTo>
                    <a:pt x="19300" y="17572"/>
                    <a:pt x="19289" y="17141"/>
                    <a:pt x="19030" y="16780"/>
                  </a:cubicBezTo>
                  <a:lnTo>
                    <a:pt x="17959" y="15282"/>
                  </a:lnTo>
                  <a:cubicBezTo>
                    <a:pt x="17788" y="15043"/>
                    <a:pt x="17772" y="14731"/>
                    <a:pt x="17907" y="14471"/>
                  </a:cubicBezTo>
                  <a:cubicBezTo>
                    <a:pt x="18113" y="14074"/>
                    <a:pt x="18286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6" y="7942"/>
                    <a:pt x="18112" y="7526"/>
                    <a:pt x="17907" y="7129"/>
                  </a:cubicBezTo>
                  <a:cubicBezTo>
                    <a:pt x="17772" y="6869"/>
                    <a:pt x="17788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299" y="4027"/>
                    <a:pt x="19057" y="3784"/>
                  </a:cubicBezTo>
                  <a:lnTo>
                    <a:pt x="17817" y="2544"/>
                  </a:lnTo>
                  <a:cubicBezTo>
                    <a:pt x="17573" y="2301"/>
                    <a:pt x="17142" y="2312"/>
                    <a:pt x="16780" y="2571"/>
                  </a:cubicBezTo>
                  <a:lnTo>
                    <a:pt x="15279" y="3644"/>
                  </a:lnTo>
                  <a:cubicBezTo>
                    <a:pt x="15041" y="3814"/>
                    <a:pt x="14729" y="3832"/>
                    <a:pt x="14469" y="3696"/>
                  </a:cubicBezTo>
                  <a:cubicBezTo>
                    <a:pt x="14073" y="3492"/>
                    <a:pt x="13659" y="3319"/>
                    <a:pt x="13228" y="3181"/>
                  </a:cubicBezTo>
                  <a:cubicBezTo>
                    <a:pt x="12949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8" y="314"/>
                    <a:pt x="12021" y="0"/>
                    <a:pt x="11677" y="0"/>
                  </a:cubicBezTo>
                  <a:lnTo>
                    <a:pt x="9923" y="0"/>
                  </a:lnTo>
                  <a:cubicBezTo>
                    <a:pt x="9579" y="4"/>
                    <a:pt x="9281" y="318"/>
                    <a:pt x="9209" y="756"/>
                  </a:cubicBezTo>
                  <a:close/>
                  <a:moveTo>
                    <a:pt x="17005" y="10398"/>
                  </a:moveTo>
                  <a:cubicBezTo>
                    <a:pt x="17244" y="14141"/>
                    <a:pt x="14146" y="17240"/>
                    <a:pt x="10402" y="17001"/>
                  </a:cubicBezTo>
                  <a:cubicBezTo>
                    <a:pt x="7308" y="16803"/>
                    <a:pt x="4809" y="14304"/>
                    <a:pt x="4611" y="11209"/>
                  </a:cubicBezTo>
                  <a:cubicBezTo>
                    <a:pt x="4372" y="7466"/>
                    <a:pt x="7470" y="4367"/>
                    <a:pt x="11214" y="4606"/>
                  </a:cubicBezTo>
                  <a:cubicBezTo>
                    <a:pt x="14308" y="4805"/>
                    <a:pt x="16807" y="7305"/>
                    <a:pt x="17005" y="10398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912CEB48-CDC6-8987-E5D6-B109C2C6BB00}"/>
                </a:ext>
              </a:extLst>
            </p:cNvPr>
            <p:cNvSpPr/>
            <p:nvPr/>
          </p:nvSpPr>
          <p:spPr>
            <a:xfrm>
              <a:off x="7627509" y="948312"/>
              <a:ext cx="2690729" cy="26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8" y="756"/>
                  </a:moveTo>
                  <a:lnTo>
                    <a:pt x="8905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79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8" y="2314"/>
                    <a:pt x="4026" y="2304"/>
                    <a:pt x="3783" y="2546"/>
                  </a:cubicBezTo>
                  <a:lnTo>
                    <a:pt x="2543" y="3786"/>
                  </a:lnTo>
                  <a:cubicBezTo>
                    <a:pt x="2299" y="4030"/>
                    <a:pt x="2311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2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2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0" y="17575"/>
                    <a:pt x="2543" y="17818"/>
                  </a:cubicBezTo>
                  <a:lnTo>
                    <a:pt x="3783" y="19058"/>
                  </a:lnTo>
                  <a:cubicBezTo>
                    <a:pt x="4026" y="19301"/>
                    <a:pt x="4457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79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0" y="18503"/>
                    <a:pt x="8858" y="18736"/>
                    <a:pt x="8905" y="19024"/>
                  </a:cubicBezTo>
                  <a:lnTo>
                    <a:pt x="9208" y="20848"/>
                  </a:lnTo>
                  <a:cubicBezTo>
                    <a:pt x="9282" y="21286"/>
                    <a:pt x="9578" y="21600"/>
                    <a:pt x="9922" y="21600"/>
                  </a:cubicBezTo>
                  <a:lnTo>
                    <a:pt x="11677" y="21600"/>
                  </a:lnTo>
                  <a:cubicBezTo>
                    <a:pt x="12020" y="21600"/>
                    <a:pt x="12317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8" y="18508"/>
                    <a:pt x="13227" y="18419"/>
                  </a:cubicBezTo>
                  <a:cubicBezTo>
                    <a:pt x="13657" y="18281"/>
                    <a:pt x="14073" y="18108"/>
                    <a:pt x="14468" y="17904"/>
                  </a:cubicBezTo>
                  <a:cubicBezTo>
                    <a:pt x="14728" y="17769"/>
                    <a:pt x="15040" y="17786"/>
                    <a:pt x="15278" y="17956"/>
                  </a:cubicBezTo>
                  <a:lnTo>
                    <a:pt x="16779" y="19029"/>
                  </a:lnTo>
                  <a:cubicBezTo>
                    <a:pt x="17141" y="19288"/>
                    <a:pt x="17573" y="19298"/>
                    <a:pt x="17816" y="19056"/>
                  </a:cubicBezTo>
                  <a:lnTo>
                    <a:pt x="19056" y="17816"/>
                  </a:lnTo>
                  <a:cubicBezTo>
                    <a:pt x="19300" y="17572"/>
                    <a:pt x="19288" y="17141"/>
                    <a:pt x="19030" y="16780"/>
                  </a:cubicBezTo>
                  <a:lnTo>
                    <a:pt x="17959" y="15282"/>
                  </a:lnTo>
                  <a:cubicBezTo>
                    <a:pt x="17789" y="15043"/>
                    <a:pt x="17772" y="14731"/>
                    <a:pt x="17907" y="14471"/>
                  </a:cubicBezTo>
                  <a:cubicBezTo>
                    <a:pt x="18114" y="14074"/>
                    <a:pt x="18287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7" y="7942"/>
                    <a:pt x="18113" y="7526"/>
                    <a:pt x="17907" y="7129"/>
                  </a:cubicBezTo>
                  <a:cubicBezTo>
                    <a:pt x="17772" y="6869"/>
                    <a:pt x="17789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300" y="4027"/>
                    <a:pt x="19056" y="3784"/>
                  </a:cubicBezTo>
                  <a:lnTo>
                    <a:pt x="17816" y="2544"/>
                  </a:lnTo>
                  <a:cubicBezTo>
                    <a:pt x="17573" y="2301"/>
                    <a:pt x="17142" y="2312"/>
                    <a:pt x="16779" y="2571"/>
                  </a:cubicBezTo>
                  <a:lnTo>
                    <a:pt x="15278" y="3644"/>
                  </a:lnTo>
                  <a:cubicBezTo>
                    <a:pt x="15040" y="3814"/>
                    <a:pt x="14728" y="3832"/>
                    <a:pt x="14468" y="3696"/>
                  </a:cubicBezTo>
                  <a:cubicBezTo>
                    <a:pt x="14073" y="3492"/>
                    <a:pt x="13658" y="3319"/>
                    <a:pt x="13227" y="3181"/>
                  </a:cubicBezTo>
                  <a:cubicBezTo>
                    <a:pt x="12948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7" y="314"/>
                    <a:pt x="12020" y="0"/>
                    <a:pt x="11677" y="0"/>
                  </a:cubicBezTo>
                  <a:lnTo>
                    <a:pt x="9922" y="0"/>
                  </a:lnTo>
                  <a:cubicBezTo>
                    <a:pt x="9578" y="4"/>
                    <a:pt x="9282" y="318"/>
                    <a:pt x="9208" y="756"/>
                  </a:cubicBezTo>
                  <a:close/>
                  <a:moveTo>
                    <a:pt x="17005" y="10399"/>
                  </a:moveTo>
                  <a:cubicBezTo>
                    <a:pt x="17244" y="14142"/>
                    <a:pt x="14146" y="17241"/>
                    <a:pt x="10403" y="17002"/>
                  </a:cubicBezTo>
                  <a:cubicBezTo>
                    <a:pt x="7308" y="16804"/>
                    <a:pt x="4810" y="14305"/>
                    <a:pt x="4611" y="11211"/>
                  </a:cubicBezTo>
                  <a:cubicBezTo>
                    <a:pt x="4372" y="7467"/>
                    <a:pt x="7471" y="4368"/>
                    <a:pt x="11214" y="4608"/>
                  </a:cubicBezTo>
                  <a:cubicBezTo>
                    <a:pt x="14308" y="4805"/>
                    <a:pt x="16807" y="7305"/>
                    <a:pt x="17005" y="10399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965320C-0B8A-8952-4102-A7AF2F31616E}"/>
                </a:ext>
              </a:extLst>
            </p:cNvPr>
            <p:cNvSpPr/>
            <p:nvPr/>
          </p:nvSpPr>
          <p:spPr>
            <a:xfrm>
              <a:off x="7333647" y="4128266"/>
              <a:ext cx="2020216" cy="20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7"/>
                  </a:moveTo>
                  <a:cubicBezTo>
                    <a:pt x="16353" y="6304"/>
                    <a:pt x="17793" y="9646"/>
                    <a:pt x="16805" y="12682"/>
                  </a:cubicBezTo>
                  <a:cubicBezTo>
                    <a:pt x="15609" y="16354"/>
                    <a:pt x="11464" y="18141"/>
                    <a:pt x="7972" y="16487"/>
                  </a:cubicBezTo>
                  <a:cubicBezTo>
                    <a:pt x="5086" y="15121"/>
                    <a:pt x="3645" y="11778"/>
                    <a:pt x="4634" y="8742"/>
                  </a:cubicBezTo>
                  <a:cubicBezTo>
                    <a:pt x="5829" y="5068"/>
                    <a:pt x="9975" y="3283"/>
                    <a:pt x="13467" y="4937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9E13837-C5E3-5168-E228-A4EAF75DA5F7}"/>
                </a:ext>
              </a:extLst>
            </p:cNvPr>
            <p:cNvSpPr/>
            <p:nvPr/>
          </p:nvSpPr>
          <p:spPr>
            <a:xfrm>
              <a:off x="7843044" y="4624612"/>
              <a:ext cx="1020410" cy="102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033B3F">
                    <a:satMod val="103000"/>
                    <a:lumMod val="102000"/>
                    <a:tint val="94000"/>
                  </a:srgbClr>
                </a:gs>
                <a:gs pos="50000">
                  <a:srgbClr val="033B3F">
                    <a:satMod val="110000"/>
                    <a:lumMod val="100000"/>
                    <a:shade val="100000"/>
                  </a:srgbClr>
                </a:gs>
                <a:gs pos="100000">
                  <a:srgbClr val="033B3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F4F47F6F-BD64-70C8-9B83-520A0A81C317}"/>
                </a:ext>
              </a:extLst>
            </p:cNvPr>
            <p:cNvSpPr/>
            <p:nvPr/>
          </p:nvSpPr>
          <p:spPr>
            <a:xfrm>
              <a:off x="9612897" y="3625977"/>
              <a:ext cx="1362593" cy="1362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E3E5E5">
                    <a:satMod val="103000"/>
                    <a:lumMod val="102000"/>
                    <a:tint val="94000"/>
                  </a:srgbClr>
                </a:gs>
                <a:gs pos="50000">
                  <a:srgbClr val="E3E5E5">
                    <a:satMod val="110000"/>
                    <a:lumMod val="100000"/>
                    <a:shade val="100000"/>
                  </a:srgbClr>
                </a:gs>
                <a:gs pos="100000">
                  <a:srgbClr val="E3E5E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4" name="Graphic 60" descr="Puzzle">
              <a:extLst>
                <a:ext uri="{FF2B5EF4-FFF2-40B4-BE49-F238E27FC236}">
                  <a16:creationId xmlns:a16="http://schemas.microsoft.com/office/drawing/2014/main" id="{C70B36C6-DC0E-C630-32D0-3FBFD822FDFF}"/>
                </a:ext>
              </a:extLst>
            </p:cNvPr>
            <p:cNvSpPr/>
            <p:nvPr/>
          </p:nvSpPr>
          <p:spPr>
            <a:xfrm>
              <a:off x="8539636" y="1821113"/>
              <a:ext cx="814227" cy="932620"/>
            </a:xfrm>
            <a:custGeom>
              <a:avLst/>
              <a:gdLst>
                <a:gd name="connsiteX0" fmla="*/ 492443 w 762000"/>
                <a:gd name="connsiteY0" fmla="*/ 578168 h 762000"/>
                <a:gd name="connsiteX1" fmla="*/ 451485 w 762000"/>
                <a:gd name="connsiteY1" fmla="*/ 452438 h 762000"/>
                <a:gd name="connsiteX2" fmla="*/ 458153 w 762000"/>
                <a:gd name="connsiteY2" fmla="*/ 445770 h 762000"/>
                <a:gd name="connsiteX3" fmla="*/ 585788 w 762000"/>
                <a:gd name="connsiteY3" fmla="*/ 484823 h 762000"/>
                <a:gd name="connsiteX4" fmla="*/ 653415 w 762000"/>
                <a:gd name="connsiteY4" fmla="*/ 539115 h 762000"/>
                <a:gd name="connsiteX5" fmla="*/ 762000 w 762000"/>
                <a:gd name="connsiteY5" fmla="*/ 430530 h 762000"/>
                <a:gd name="connsiteX6" fmla="*/ 600075 w 762000"/>
                <a:gd name="connsiteY6" fmla="*/ 268605 h 762000"/>
                <a:gd name="connsiteX7" fmla="*/ 654368 w 762000"/>
                <a:gd name="connsiteY7" fmla="*/ 200978 h 762000"/>
                <a:gd name="connsiteX8" fmla="*/ 693420 w 762000"/>
                <a:gd name="connsiteY8" fmla="*/ 73343 h 762000"/>
                <a:gd name="connsiteX9" fmla="*/ 686753 w 762000"/>
                <a:gd name="connsiteY9" fmla="*/ 66675 h 762000"/>
                <a:gd name="connsiteX10" fmla="*/ 561023 w 762000"/>
                <a:gd name="connsiteY10" fmla="*/ 107632 h 762000"/>
                <a:gd name="connsiteX11" fmla="*/ 493395 w 762000"/>
                <a:gd name="connsiteY11" fmla="*/ 161925 h 762000"/>
                <a:gd name="connsiteX12" fmla="*/ 331470 w 762000"/>
                <a:gd name="connsiteY12" fmla="*/ 0 h 762000"/>
                <a:gd name="connsiteX13" fmla="*/ 221933 w 762000"/>
                <a:gd name="connsiteY13" fmla="*/ 108585 h 762000"/>
                <a:gd name="connsiteX14" fmla="*/ 276225 w 762000"/>
                <a:gd name="connsiteY14" fmla="*/ 176213 h 762000"/>
                <a:gd name="connsiteX15" fmla="*/ 317183 w 762000"/>
                <a:gd name="connsiteY15" fmla="*/ 301943 h 762000"/>
                <a:gd name="connsiteX16" fmla="*/ 310515 w 762000"/>
                <a:gd name="connsiteY16" fmla="*/ 308610 h 762000"/>
                <a:gd name="connsiteX17" fmla="*/ 182880 w 762000"/>
                <a:gd name="connsiteY17" fmla="*/ 269558 h 762000"/>
                <a:gd name="connsiteX18" fmla="*/ 115253 w 762000"/>
                <a:gd name="connsiteY18" fmla="*/ 215265 h 762000"/>
                <a:gd name="connsiteX19" fmla="*/ 0 w 762000"/>
                <a:gd name="connsiteY19" fmla="*/ 331470 h 762000"/>
                <a:gd name="connsiteX20" fmla="*/ 161925 w 762000"/>
                <a:gd name="connsiteY20" fmla="*/ 493395 h 762000"/>
                <a:gd name="connsiteX21" fmla="*/ 107632 w 762000"/>
                <a:gd name="connsiteY21" fmla="*/ 561023 h 762000"/>
                <a:gd name="connsiteX22" fmla="*/ 68580 w 762000"/>
                <a:gd name="connsiteY22" fmla="*/ 688658 h 762000"/>
                <a:gd name="connsiteX23" fmla="*/ 75248 w 762000"/>
                <a:gd name="connsiteY23" fmla="*/ 695325 h 762000"/>
                <a:gd name="connsiteX24" fmla="*/ 200978 w 762000"/>
                <a:gd name="connsiteY24" fmla="*/ 654368 h 762000"/>
                <a:gd name="connsiteX25" fmla="*/ 268605 w 762000"/>
                <a:gd name="connsiteY25" fmla="*/ 600075 h 762000"/>
                <a:gd name="connsiteX26" fmla="*/ 430530 w 762000"/>
                <a:gd name="connsiteY26" fmla="*/ 762000 h 762000"/>
                <a:gd name="connsiteX27" fmla="*/ 546735 w 762000"/>
                <a:gd name="connsiteY27" fmla="*/ 645795 h 762000"/>
                <a:gd name="connsiteX28" fmla="*/ 492443 w 762000"/>
                <a:gd name="connsiteY28" fmla="*/ 578168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0" h="762000">
                  <a:moveTo>
                    <a:pt x="492443" y="578168"/>
                  </a:moveTo>
                  <a:cubicBezTo>
                    <a:pt x="429578" y="580073"/>
                    <a:pt x="406718" y="499110"/>
                    <a:pt x="451485" y="452438"/>
                  </a:cubicBezTo>
                  <a:lnTo>
                    <a:pt x="458153" y="445770"/>
                  </a:lnTo>
                  <a:cubicBezTo>
                    <a:pt x="504825" y="401003"/>
                    <a:pt x="587693" y="421958"/>
                    <a:pt x="585788" y="484823"/>
                  </a:cubicBezTo>
                  <a:cubicBezTo>
                    <a:pt x="584835" y="521018"/>
                    <a:pt x="627698" y="564833"/>
                    <a:pt x="653415" y="539115"/>
                  </a:cubicBezTo>
                  <a:lnTo>
                    <a:pt x="762000" y="430530"/>
                  </a:lnTo>
                  <a:lnTo>
                    <a:pt x="600075" y="268605"/>
                  </a:lnTo>
                  <a:cubicBezTo>
                    <a:pt x="574358" y="242888"/>
                    <a:pt x="618173" y="200025"/>
                    <a:pt x="654368" y="200978"/>
                  </a:cubicBezTo>
                  <a:cubicBezTo>
                    <a:pt x="717233" y="202883"/>
                    <a:pt x="738188" y="120015"/>
                    <a:pt x="693420" y="73343"/>
                  </a:cubicBezTo>
                  <a:lnTo>
                    <a:pt x="686753" y="66675"/>
                  </a:lnTo>
                  <a:cubicBezTo>
                    <a:pt x="640080" y="21908"/>
                    <a:pt x="559118" y="44768"/>
                    <a:pt x="561023" y="107632"/>
                  </a:cubicBezTo>
                  <a:cubicBezTo>
                    <a:pt x="561975" y="143828"/>
                    <a:pt x="519113" y="187643"/>
                    <a:pt x="493395" y="161925"/>
                  </a:cubicBezTo>
                  <a:lnTo>
                    <a:pt x="331470" y="0"/>
                  </a:lnTo>
                  <a:lnTo>
                    <a:pt x="221933" y="108585"/>
                  </a:lnTo>
                  <a:cubicBezTo>
                    <a:pt x="196215" y="134303"/>
                    <a:pt x="240030" y="177165"/>
                    <a:pt x="276225" y="176213"/>
                  </a:cubicBezTo>
                  <a:cubicBezTo>
                    <a:pt x="339090" y="174308"/>
                    <a:pt x="361950" y="255270"/>
                    <a:pt x="317183" y="301943"/>
                  </a:cubicBezTo>
                  <a:lnTo>
                    <a:pt x="310515" y="308610"/>
                  </a:lnTo>
                  <a:cubicBezTo>
                    <a:pt x="263843" y="353378"/>
                    <a:pt x="180975" y="332423"/>
                    <a:pt x="182880" y="269558"/>
                  </a:cubicBezTo>
                  <a:cubicBezTo>
                    <a:pt x="183833" y="233363"/>
                    <a:pt x="140970" y="189548"/>
                    <a:pt x="115253" y="215265"/>
                  </a:cubicBezTo>
                  <a:lnTo>
                    <a:pt x="0" y="331470"/>
                  </a:lnTo>
                  <a:lnTo>
                    <a:pt x="161925" y="493395"/>
                  </a:lnTo>
                  <a:cubicBezTo>
                    <a:pt x="187643" y="519113"/>
                    <a:pt x="143828" y="561975"/>
                    <a:pt x="107632" y="561023"/>
                  </a:cubicBezTo>
                  <a:cubicBezTo>
                    <a:pt x="44768" y="559118"/>
                    <a:pt x="23813" y="641985"/>
                    <a:pt x="68580" y="688658"/>
                  </a:cubicBezTo>
                  <a:lnTo>
                    <a:pt x="75248" y="695325"/>
                  </a:lnTo>
                  <a:cubicBezTo>
                    <a:pt x="121920" y="740093"/>
                    <a:pt x="202883" y="717233"/>
                    <a:pt x="200978" y="654368"/>
                  </a:cubicBezTo>
                  <a:cubicBezTo>
                    <a:pt x="200025" y="618173"/>
                    <a:pt x="242888" y="574358"/>
                    <a:pt x="268605" y="600075"/>
                  </a:cubicBezTo>
                  <a:lnTo>
                    <a:pt x="430530" y="762000"/>
                  </a:lnTo>
                  <a:lnTo>
                    <a:pt x="546735" y="645795"/>
                  </a:lnTo>
                  <a:cubicBezTo>
                    <a:pt x="572453" y="620078"/>
                    <a:pt x="529590" y="577215"/>
                    <a:pt x="492443" y="578168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pic>
          <p:nvPicPr>
            <p:cNvPr id="25" name="Graphic 24" descr="Building outline">
              <a:extLst>
                <a:ext uri="{FF2B5EF4-FFF2-40B4-BE49-F238E27FC236}">
                  <a16:creationId xmlns:a16="http://schemas.microsoft.com/office/drawing/2014/main" id="{EE1525F4-1470-482B-57A7-C2652946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4395" y="4679372"/>
              <a:ext cx="832179" cy="832179"/>
            </a:xfrm>
            <a:prstGeom prst="rect">
              <a:avLst/>
            </a:prstGeom>
          </p:spPr>
        </p:pic>
        <p:pic>
          <p:nvPicPr>
            <p:cNvPr id="26" name="Graphic 25" descr="Factory outline">
              <a:extLst>
                <a:ext uri="{FF2B5EF4-FFF2-40B4-BE49-F238E27FC236}">
                  <a16:creationId xmlns:a16="http://schemas.microsoft.com/office/drawing/2014/main" id="{52439F9C-769E-44D2-354F-2F196D5C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5959" y="3818721"/>
              <a:ext cx="914400" cy="914400"/>
            </a:xfrm>
            <a:prstGeom prst="rect">
              <a:avLst/>
            </a:prstGeom>
          </p:spPr>
        </p:pic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A2D531BE-5D93-3075-910E-35E7E1E1F2D9}"/>
                </a:ext>
              </a:extLst>
            </p:cNvPr>
            <p:cNvSpPr/>
            <p:nvPr/>
          </p:nvSpPr>
          <p:spPr>
            <a:xfrm>
              <a:off x="9907718" y="458958"/>
              <a:ext cx="2020216" cy="20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5"/>
                  </a:moveTo>
                  <a:cubicBezTo>
                    <a:pt x="16353" y="6302"/>
                    <a:pt x="17793" y="9645"/>
                    <a:pt x="16805" y="12681"/>
                  </a:cubicBezTo>
                  <a:cubicBezTo>
                    <a:pt x="15609" y="16353"/>
                    <a:pt x="11464" y="18139"/>
                    <a:pt x="7972" y="16486"/>
                  </a:cubicBezTo>
                  <a:cubicBezTo>
                    <a:pt x="5086" y="15119"/>
                    <a:pt x="3645" y="11776"/>
                    <a:pt x="4634" y="8741"/>
                  </a:cubicBezTo>
                  <a:cubicBezTo>
                    <a:pt x="5829" y="5068"/>
                    <a:pt x="9975" y="3282"/>
                    <a:pt x="13467" y="4935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4DCAFFF7-17C2-DDF4-9D13-144B8B95C076}"/>
                </a:ext>
              </a:extLst>
            </p:cNvPr>
            <p:cNvSpPr/>
            <p:nvPr/>
          </p:nvSpPr>
          <p:spPr>
            <a:xfrm>
              <a:off x="10404067" y="955305"/>
              <a:ext cx="1020411" cy="101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049995">
                    <a:satMod val="103000"/>
                    <a:lumMod val="102000"/>
                    <a:tint val="94000"/>
                  </a:srgbClr>
                </a:gs>
                <a:gs pos="50000">
                  <a:srgbClr val="049995">
                    <a:satMod val="110000"/>
                    <a:lumMod val="100000"/>
                    <a:shade val="100000"/>
                  </a:srgbClr>
                </a:gs>
                <a:gs pos="100000">
                  <a:srgbClr val="04999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F8AB68-795E-AFE6-232C-0CB420BF941D}"/>
                </a:ext>
              </a:extLst>
            </p:cNvPr>
            <p:cNvSpPr/>
            <p:nvPr/>
          </p:nvSpPr>
          <p:spPr>
            <a:xfrm>
              <a:off x="10721862" y="1131833"/>
              <a:ext cx="384819" cy="666275"/>
            </a:xfrm>
            <a:custGeom>
              <a:avLst/>
              <a:gdLst>
                <a:gd name="connsiteX0" fmla="*/ 185738 w 495300"/>
                <a:gd name="connsiteY0" fmla="*/ 742950 h 800100"/>
                <a:gd name="connsiteX1" fmla="*/ 309563 w 495300"/>
                <a:gd name="connsiteY1" fmla="*/ 742950 h 800100"/>
                <a:gd name="connsiteX2" fmla="*/ 247651 w 495300"/>
                <a:gd name="connsiteY2" fmla="*/ 800100 h 800100"/>
                <a:gd name="connsiteX3" fmla="*/ 185738 w 495300"/>
                <a:gd name="connsiteY3" fmla="*/ 742950 h 800100"/>
                <a:gd name="connsiteX4" fmla="*/ 152400 w 495300"/>
                <a:gd name="connsiteY4" fmla="*/ 647700 h 800100"/>
                <a:gd name="connsiteX5" fmla="*/ 342900 w 495300"/>
                <a:gd name="connsiteY5" fmla="*/ 647700 h 800100"/>
                <a:gd name="connsiteX6" fmla="*/ 371475 w 495300"/>
                <a:gd name="connsiteY6" fmla="*/ 676275 h 800100"/>
                <a:gd name="connsiteX7" fmla="*/ 342900 w 495300"/>
                <a:gd name="connsiteY7" fmla="*/ 704850 h 800100"/>
                <a:gd name="connsiteX8" fmla="*/ 152400 w 495300"/>
                <a:gd name="connsiteY8" fmla="*/ 704850 h 800100"/>
                <a:gd name="connsiteX9" fmla="*/ 123825 w 495300"/>
                <a:gd name="connsiteY9" fmla="*/ 676275 h 800100"/>
                <a:gd name="connsiteX10" fmla="*/ 152400 w 495300"/>
                <a:gd name="connsiteY10" fmla="*/ 647700 h 800100"/>
                <a:gd name="connsiteX11" fmla="*/ 152400 w 495300"/>
                <a:gd name="connsiteY11" fmla="*/ 552450 h 800100"/>
                <a:gd name="connsiteX12" fmla="*/ 342900 w 495300"/>
                <a:gd name="connsiteY12" fmla="*/ 552450 h 800100"/>
                <a:gd name="connsiteX13" fmla="*/ 371475 w 495300"/>
                <a:gd name="connsiteY13" fmla="*/ 581025 h 800100"/>
                <a:gd name="connsiteX14" fmla="*/ 342900 w 495300"/>
                <a:gd name="connsiteY14" fmla="*/ 609600 h 800100"/>
                <a:gd name="connsiteX15" fmla="*/ 152400 w 495300"/>
                <a:gd name="connsiteY15" fmla="*/ 609600 h 800100"/>
                <a:gd name="connsiteX16" fmla="*/ 123825 w 495300"/>
                <a:gd name="connsiteY16" fmla="*/ 581025 h 800100"/>
                <a:gd name="connsiteX17" fmla="*/ 152400 w 495300"/>
                <a:gd name="connsiteY17" fmla="*/ 552450 h 800100"/>
                <a:gd name="connsiteX18" fmla="*/ 248602 w 495300"/>
                <a:gd name="connsiteY18" fmla="*/ 56197 h 800100"/>
                <a:gd name="connsiteX19" fmla="*/ 58103 w 495300"/>
                <a:gd name="connsiteY19" fmla="*/ 244793 h 800100"/>
                <a:gd name="connsiteX20" fmla="*/ 58103 w 495300"/>
                <a:gd name="connsiteY20" fmla="*/ 252413 h 800100"/>
                <a:gd name="connsiteX21" fmla="*/ 71438 w 495300"/>
                <a:gd name="connsiteY21" fmla="*/ 319088 h 800100"/>
                <a:gd name="connsiteX22" fmla="*/ 103823 w 495300"/>
                <a:gd name="connsiteY22" fmla="*/ 371475 h 800100"/>
                <a:gd name="connsiteX23" fmla="*/ 159068 w 495300"/>
                <a:gd name="connsiteY23" fmla="*/ 457200 h 800100"/>
                <a:gd name="connsiteX24" fmla="*/ 247650 w 495300"/>
                <a:gd name="connsiteY24" fmla="*/ 457200 h 800100"/>
                <a:gd name="connsiteX25" fmla="*/ 337185 w 495300"/>
                <a:gd name="connsiteY25" fmla="*/ 457200 h 800100"/>
                <a:gd name="connsiteX26" fmla="*/ 392430 w 495300"/>
                <a:gd name="connsiteY26" fmla="*/ 371475 h 800100"/>
                <a:gd name="connsiteX27" fmla="*/ 424815 w 495300"/>
                <a:gd name="connsiteY27" fmla="*/ 319088 h 800100"/>
                <a:gd name="connsiteX28" fmla="*/ 438150 w 495300"/>
                <a:gd name="connsiteY28" fmla="*/ 252413 h 800100"/>
                <a:gd name="connsiteX29" fmla="*/ 439103 w 495300"/>
                <a:gd name="connsiteY29" fmla="*/ 252413 h 800100"/>
                <a:gd name="connsiteX30" fmla="*/ 439103 w 495300"/>
                <a:gd name="connsiteY30" fmla="*/ 244793 h 800100"/>
                <a:gd name="connsiteX31" fmla="*/ 248602 w 495300"/>
                <a:gd name="connsiteY31" fmla="*/ 56197 h 800100"/>
                <a:gd name="connsiteX32" fmla="*/ 247650 w 495300"/>
                <a:gd name="connsiteY32" fmla="*/ 0 h 800100"/>
                <a:gd name="connsiteX33" fmla="*/ 495300 w 495300"/>
                <a:gd name="connsiteY33" fmla="*/ 244793 h 800100"/>
                <a:gd name="connsiteX34" fmla="*/ 495300 w 495300"/>
                <a:gd name="connsiteY34" fmla="*/ 253365 h 800100"/>
                <a:gd name="connsiteX35" fmla="*/ 478155 w 495300"/>
                <a:gd name="connsiteY35" fmla="*/ 339090 h 800100"/>
                <a:gd name="connsiteX36" fmla="*/ 435292 w 495300"/>
                <a:gd name="connsiteY36" fmla="*/ 409575 h 800100"/>
                <a:gd name="connsiteX37" fmla="*/ 377190 w 495300"/>
                <a:gd name="connsiteY37" fmla="*/ 503873 h 800100"/>
                <a:gd name="connsiteX38" fmla="*/ 360045 w 495300"/>
                <a:gd name="connsiteY38" fmla="*/ 514350 h 800100"/>
                <a:gd name="connsiteX39" fmla="*/ 135255 w 495300"/>
                <a:gd name="connsiteY39" fmla="*/ 514350 h 800100"/>
                <a:gd name="connsiteX40" fmla="*/ 118110 w 495300"/>
                <a:gd name="connsiteY40" fmla="*/ 503873 h 800100"/>
                <a:gd name="connsiteX41" fmla="*/ 60007 w 495300"/>
                <a:gd name="connsiteY41" fmla="*/ 409575 h 800100"/>
                <a:gd name="connsiteX42" fmla="*/ 17145 w 495300"/>
                <a:gd name="connsiteY42" fmla="*/ 339090 h 800100"/>
                <a:gd name="connsiteX43" fmla="*/ 0 w 495300"/>
                <a:gd name="connsiteY43" fmla="*/ 253365 h 800100"/>
                <a:gd name="connsiteX44" fmla="*/ 0 w 495300"/>
                <a:gd name="connsiteY44" fmla="*/ 244793 h 800100"/>
                <a:gd name="connsiteX45" fmla="*/ 247650 w 495300"/>
                <a:gd name="connsiteY4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800100">
                  <a:moveTo>
                    <a:pt x="185738" y="742950"/>
                  </a:moveTo>
                  <a:lnTo>
                    <a:pt x="309563" y="742950"/>
                  </a:lnTo>
                  <a:cubicBezTo>
                    <a:pt x="306706" y="775335"/>
                    <a:pt x="280036" y="800100"/>
                    <a:pt x="247651" y="800100"/>
                  </a:cubicBezTo>
                  <a:cubicBezTo>
                    <a:pt x="215265" y="800100"/>
                    <a:pt x="188595" y="775335"/>
                    <a:pt x="185738" y="742950"/>
                  </a:cubicBezTo>
                  <a:close/>
                  <a:moveTo>
                    <a:pt x="152400" y="647700"/>
                  </a:moveTo>
                  <a:lnTo>
                    <a:pt x="342900" y="647700"/>
                  </a:lnTo>
                  <a:cubicBezTo>
                    <a:pt x="359093" y="647700"/>
                    <a:pt x="371475" y="660083"/>
                    <a:pt x="371475" y="676275"/>
                  </a:cubicBezTo>
                  <a:cubicBezTo>
                    <a:pt x="371475" y="692467"/>
                    <a:pt x="359093" y="704850"/>
                    <a:pt x="342900" y="704850"/>
                  </a:cubicBezTo>
                  <a:lnTo>
                    <a:pt x="152400" y="704850"/>
                  </a:lnTo>
                  <a:cubicBezTo>
                    <a:pt x="136207" y="704850"/>
                    <a:pt x="123825" y="692467"/>
                    <a:pt x="123825" y="676275"/>
                  </a:cubicBezTo>
                  <a:cubicBezTo>
                    <a:pt x="123825" y="660083"/>
                    <a:pt x="136207" y="647700"/>
                    <a:pt x="152400" y="647700"/>
                  </a:cubicBezTo>
                  <a:close/>
                  <a:moveTo>
                    <a:pt x="152400" y="552450"/>
                  </a:moveTo>
                  <a:lnTo>
                    <a:pt x="342900" y="552450"/>
                  </a:lnTo>
                  <a:cubicBezTo>
                    <a:pt x="359093" y="552450"/>
                    <a:pt x="371475" y="564833"/>
                    <a:pt x="371475" y="581025"/>
                  </a:cubicBezTo>
                  <a:cubicBezTo>
                    <a:pt x="371475" y="597217"/>
                    <a:pt x="359093" y="609600"/>
                    <a:pt x="342900" y="609600"/>
                  </a:cubicBezTo>
                  <a:lnTo>
                    <a:pt x="152400" y="609600"/>
                  </a:lnTo>
                  <a:cubicBezTo>
                    <a:pt x="136207" y="609600"/>
                    <a:pt x="123825" y="597217"/>
                    <a:pt x="123825" y="581025"/>
                  </a:cubicBezTo>
                  <a:cubicBezTo>
                    <a:pt x="123825" y="564833"/>
                    <a:pt x="136207" y="552450"/>
                    <a:pt x="152400" y="552450"/>
                  </a:cubicBezTo>
                  <a:close/>
                  <a:moveTo>
                    <a:pt x="248602" y="56197"/>
                  </a:moveTo>
                  <a:cubicBezTo>
                    <a:pt x="144780" y="57150"/>
                    <a:pt x="60007" y="140970"/>
                    <a:pt x="58103" y="244793"/>
                  </a:cubicBezTo>
                  <a:lnTo>
                    <a:pt x="58103" y="252413"/>
                  </a:lnTo>
                  <a:cubicBezTo>
                    <a:pt x="59055" y="275273"/>
                    <a:pt x="62865" y="298133"/>
                    <a:pt x="71438" y="319088"/>
                  </a:cubicBezTo>
                  <a:cubicBezTo>
                    <a:pt x="79057" y="338138"/>
                    <a:pt x="90488" y="356235"/>
                    <a:pt x="103823" y="371475"/>
                  </a:cubicBezTo>
                  <a:cubicBezTo>
                    <a:pt x="124777" y="398145"/>
                    <a:pt x="143827" y="426720"/>
                    <a:pt x="159068" y="457200"/>
                  </a:cubicBezTo>
                  <a:lnTo>
                    <a:pt x="247650" y="457200"/>
                  </a:lnTo>
                  <a:lnTo>
                    <a:pt x="337185" y="457200"/>
                  </a:lnTo>
                  <a:cubicBezTo>
                    <a:pt x="351473" y="426720"/>
                    <a:pt x="370523" y="398145"/>
                    <a:pt x="392430" y="371475"/>
                  </a:cubicBezTo>
                  <a:cubicBezTo>
                    <a:pt x="406717" y="356235"/>
                    <a:pt x="417195" y="338138"/>
                    <a:pt x="424815" y="319088"/>
                  </a:cubicBezTo>
                  <a:cubicBezTo>
                    <a:pt x="432435" y="298133"/>
                    <a:pt x="437198" y="275273"/>
                    <a:pt x="438150" y="252413"/>
                  </a:cubicBezTo>
                  <a:lnTo>
                    <a:pt x="439103" y="252413"/>
                  </a:lnTo>
                  <a:lnTo>
                    <a:pt x="439103" y="244793"/>
                  </a:lnTo>
                  <a:cubicBezTo>
                    <a:pt x="437198" y="140018"/>
                    <a:pt x="352425" y="57150"/>
                    <a:pt x="248602" y="56197"/>
                  </a:cubicBezTo>
                  <a:close/>
                  <a:moveTo>
                    <a:pt x="247650" y="0"/>
                  </a:moveTo>
                  <a:cubicBezTo>
                    <a:pt x="382905" y="952"/>
                    <a:pt x="492442" y="109538"/>
                    <a:pt x="495300" y="244793"/>
                  </a:cubicBezTo>
                  <a:lnTo>
                    <a:pt x="495300" y="253365"/>
                  </a:lnTo>
                  <a:cubicBezTo>
                    <a:pt x="494348" y="282893"/>
                    <a:pt x="488633" y="311468"/>
                    <a:pt x="478155" y="339090"/>
                  </a:cubicBezTo>
                  <a:cubicBezTo>
                    <a:pt x="468630" y="364808"/>
                    <a:pt x="453390" y="388620"/>
                    <a:pt x="435292" y="409575"/>
                  </a:cubicBezTo>
                  <a:cubicBezTo>
                    <a:pt x="412433" y="434340"/>
                    <a:pt x="387668" y="482918"/>
                    <a:pt x="377190" y="503873"/>
                  </a:cubicBezTo>
                  <a:cubicBezTo>
                    <a:pt x="374333" y="510540"/>
                    <a:pt x="367665" y="514350"/>
                    <a:pt x="360045" y="514350"/>
                  </a:cubicBezTo>
                  <a:lnTo>
                    <a:pt x="135255" y="514350"/>
                  </a:lnTo>
                  <a:cubicBezTo>
                    <a:pt x="127635" y="514350"/>
                    <a:pt x="120968" y="510540"/>
                    <a:pt x="118110" y="503873"/>
                  </a:cubicBezTo>
                  <a:cubicBezTo>
                    <a:pt x="107632" y="482918"/>
                    <a:pt x="82868" y="434340"/>
                    <a:pt x="60007" y="409575"/>
                  </a:cubicBezTo>
                  <a:cubicBezTo>
                    <a:pt x="41910" y="388620"/>
                    <a:pt x="27622" y="364808"/>
                    <a:pt x="17145" y="339090"/>
                  </a:cubicBezTo>
                  <a:cubicBezTo>
                    <a:pt x="6668" y="311468"/>
                    <a:pt x="953" y="282893"/>
                    <a:pt x="0" y="253365"/>
                  </a:cubicBezTo>
                  <a:lnTo>
                    <a:pt x="0" y="244793"/>
                  </a:lnTo>
                  <a:cubicBezTo>
                    <a:pt x="2857" y="109538"/>
                    <a:pt x="112395" y="952"/>
                    <a:pt x="247650" y="0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</p:grpSp>
      <p:pic>
        <p:nvPicPr>
          <p:cNvPr id="3" name="Graphic 2" descr="Leaky Tap outline">
            <a:extLst>
              <a:ext uri="{FF2B5EF4-FFF2-40B4-BE49-F238E27FC236}">
                <a16:creationId xmlns:a16="http://schemas.microsoft.com/office/drawing/2014/main" id="{B66ABCCF-4A9F-B65D-289C-780D9309C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135" y="4497387"/>
            <a:ext cx="466665" cy="4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Small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Network Segmentation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94ECD-DEEB-97BC-E02C-8D84B3AA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52" y="201339"/>
            <a:ext cx="6777544" cy="4782095"/>
          </a:xfrm>
          <a:prstGeom prst="rect">
            <a:avLst/>
          </a:prstGeom>
        </p:spPr>
      </p:pic>
      <p:sp>
        <p:nvSpPr>
          <p:cNvPr id="8" name="Google Shape;272;p50">
            <a:extLst>
              <a:ext uri="{FF2B5EF4-FFF2-40B4-BE49-F238E27FC236}">
                <a16:creationId xmlns:a16="http://schemas.microsoft.com/office/drawing/2014/main" id="{5C3C3ACB-524F-1AAF-B1C9-B54A16E9E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1144587"/>
            <a:ext cx="3039160" cy="169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Shared Infrastructure </a:t>
            </a:r>
          </a:p>
          <a:p>
            <a:r>
              <a:rPr lang="en-US" dirty="0"/>
              <a:t>IT/OT Separation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2671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Small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Security Controls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System Hardening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Password Vault 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Role Based Levels (Servers, Applications, PLCs)</a:t>
            </a:r>
          </a:p>
          <a:p>
            <a:pPr marL="1144588" lvl="2" indent="-230188">
              <a:spcBef>
                <a:spcPts val="0"/>
              </a:spcBef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Admin</a:t>
            </a:r>
          </a:p>
          <a:p>
            <a:pPr marL="1144588" lvl="2" indent="-230188">
              <a:spcBef>
                <a:spcPts val="0"/>
              </a:spcBef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Operator</a:t>
            </a:r>
          </a:p>
          <a:p>
            <a:pPr marL="1144588" lvl="2" indent="-230188">
              <a:spcBef>
                <a:spcPts val="0"/>
              </a:spcBef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Read Only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FactoryTalk </a:t>
            </a:r>
            <a:r>
              <a:rPr lang="en-US" sz="1600" i="0" u="none" strike="noStrike" cap="none" dirty="0" err="1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AssetCentre</a:t>
            </a: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Secure Project Files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Config Management 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Config Backup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272;p50">
            <a:extLst>
              <a:ext uri="{FF2B5EF4-FFF2-40B4-BE49-F238E27FC236}">
                <a16:creationId xmlns:a16="http://schemas.microsoft.com/office/drawing/2014/main" id="{6739CDC4-AE96-6780-C447-C65B3F0D1B26}"/>
              </a:ext>
            </a:extLst>
          </p:cNvPr>
          <p:cNvSpPr txBox="1">
            <a:spLocks/>
          </p:cNvSpPr>
          <p:nvPr/>
        </p:nvSpPr>
        <p:spPr>
          <a:xfrm>
            <a:off x="4571696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30188"/>
            <a:r>
              <a:rPr lang="en-US" dirty="0"/>
              <a:t>MFA OT Remote and Admin</a:t>
            </a:r>
          </a:p>
          <a:p>
            <a:pPr marL="285750" indent="-230188"/>
            <a:r>
              <a:rPr lang="en-US" dirty="0"/>
              <a:t>Backup Solution for OT</a:t>
            </a:r>
          </a:p>
          <a:p>
            <a:pPr marL="742950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Local NAS</a:t>
            </a:r>
          </a:p>
          <a:p>
            <a:pPr marL="742950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Offline Removable Disk </a:t>
            </a:r>
          </a:p>
          <a:p>
            <a:pPr marL="230188" indent="-230188"/>
            <a:endParaRPr lang="en-US" dirty="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E2DCA56B-0BA3-C502-0ADE-7FB752E59760}"/>
              </a:ext>
            </a:extLst>
          </p:cNvPr>
          <p:cNvSpPr>
            <a:spLocks noChangeAspect="1"/>
          </p:cNvSpPr>
          <p:nvPr/>
        </p:nvSpPr>
        <p:spPr>
          <a:xfrm>
            <a:off x="5038443" y="3687634"/>
            <a:ext cx="673610" cy="653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A63946">
              <a:lumMod val="40000"/>
              <a:lumOff val="6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A09920C9-7107-72F4-1108-791CFECA8880}"/>
              </a:ext>
            </a:extLst>
          </p:cNvPr>
          <p:cNvSpPr>
            <a:spLocks noChangeAspect="1"/>
          </p:cNvSpPr>
          <p:nvPr/>
        </p:nvSpPr>
        <p:spPr>
          <a:xfrm>
            <a:off x="5888611" y="3525066"/>
            <a:ext cx="1288978" cy="125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D7E72498-49BB-3507-9992-1F880357CBA9}"/>
              </a:ext>
            </a:extLst>
          </p:cNvPr>
          <p:cNvSpPr>
            <a:spLocks noChangeAspect="1"/>
          </p:cNvSpPr>
          <p:nvPr/>
        </p:nvSpPr>
        <p:spPr>
          <a:xfrm>
            <a:off x="6190795" y="3826529"/>
            <a:ext cx="673610" cy="653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7AB042">
              <a:lumMod val="60000"/>
              <a:lumOff val="4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0" name="Graphic 29" descr="Medieval Armor outline">
            <a:extLst>
              <a:ext uri="{FF2B5EF4-FFF2-40B4-BE49-F238E27FC236}">
                <a16:creationId xmlns:a16="http://schemas.microsoft.com/office/drawing/2014/main" id="{5E5B472E-3EB5-ED7C-8224-40C5DB57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5838" y="3911297"/>
            <a:ext cx="503524" cy="503524"/>
          </a:xfrm>
          <a:prstGeom prst="rect">
            <a:avLst/>
          </a:prstGeom>
        </p:spPr>
      </p:pic>
      <p:sp>
        <p:nvSpPr>
          <p:cNvPr id="31" name="Shape">
            <a:extLst>
              <a:ext uri="{FF2B5EF4-FFF2-40B4-BE49-F238E27FC236}">
                <a16:creationId xmlns:a16="http://schemas.microsoft.com/office/drawing/2014/main" id="{B3C633A0-3684-4CC0-E97A-85B5FEB99816}"/>
              </a:ext>
            </a:extLst>
          </p:cNvPr>
          <p:cNvSpPr>
            <a:spLocks noChangeAspect="1"/>
          </p:cNvSpPr>
          <p:nvPr/>
        </p:nvSpPr>
        <p:spPr>
          <a:xfrm>
            <a:off x="4730759" y="3390513"/>
            <a:ext cx="1288978" cy="125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2" name="Graphic 31" descr="Medieval tower outline">
            <a:extLst>
              <a:ext uri="{FF2B5EF4-FFF2-40B4-BE49-F238E27FC236}">
                <a16:creationId xmlns:a16="http://schemas.microsoft.com/office/drawing/2014/main" id="{E3FA6172-DF3F-AB1D-39E1-D5F9D52BC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8986" y="3766010"/>
            <a:ext cx="492524" cy="492524"/>
          </a:xfrm>
          <a:prstGeom prst="rect">
            <a:avLst/>
          </a:prstGeom>
        </p:spPr>
      </p:pic>
      <p:sp>
        <p:nvSpPr>
          <p:cNvPr id="33" name="Shape">
            <a:extLst>
              <a:ext uri="{FF2B5EF4-FFF2-40B4-BE49-F238E27FC236}">
                <a16:creationId xmlns:a16="http://schemas.microsoft.com/office/drawing/2014/main" id="{D8F5FDEE-45C2-8CF6-47A9-BE2F089BA31D}"/>
              </a:ext>
            </a:extLst>
          </p:cNvPr>
          <p:cNvSpPr>
            <a:spLocks noChangeAspect="1"/>
          </p:cNvSpPr>
          <p:nvPr/>
        </p:nvSpPr>
        <p:spPr>
          <a:xfrm rot="20493416">
            <a:off x="7054599" y="3442772"/>
            <a:ext cx="1288978" cy="125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8C4C703C-5886-592F-62F0-2D83ED837794}"/>
              </a:ext>
            </a:extLst>
          </p:cNvPr>
          <p:cNvSpPr>
            <a:spLocks noChangeAspect="1"/>
          </p:cNvSpPr>
          <p:nvPr/>
        </p:nvSpPr>
        <p:spPr>
          <a:xfrm>
            <a:off x="7358891" y="3744235"/>
            <a:ext cx="673610" cy="653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2CBCB6">
              <a:lumMod val="40000"/>
              <a:lumOff val="6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5" name="Graphic 34" descr="Bow And Arrow outline">
            <a:extLst>
              <a:ext uri="{FF2B5EF4-FFF2-40B4-BE49-F238E27FC236}">
                <a16:creationId xmlns:a16="http://schemas.microsoft.com/office/drawing/2014/main" id="{BBFC223E-055D-B6FC-1566-CBB866E20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1802" y="3897440"/>
            <a:ext cx="396414" cy="396414"/>
          </a:xfrm>
          <a:prstGeom prst="rect">
            <a:avLst/>
          </a:prstGeom>
        </p:spPr>
      </p:pic>
      <p:pic>
        <p:nvPicPr>
          <p:cNvPr id="12" name="Graphic 11" descr="Leaky Tap outline">
            <a:extLst>
              <a:ext uri="{FF2B5EF4-FFF2-40B4-BE49-F238E27FC236}">
                <a16:creationId xmlns:a16="http://schemas.microsoft.com/office/drawing/2014/main" id="{8D92245F-89E5-DA7D-C40C-428BDE2EDC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9135" y="4497387"/>
            <a:ext cx="466665" cy="4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  <a:latin typeface="Gill Sans" panose="020B0604020202020204" charset="0"/>
              </a:rPr>
              <a:t>ACME - Small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 panose="020B0604020202020204" charset="0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 panose="020B0604020202020204" charset="0"/>
                <a:sym typeface="Gill Sans"/>
              </a:rPr>
              <a:t>Making it Defensible</a:t>
            </a:r>
            <a:endParaRPr lang="en-US" dirty="0">
              <a:latin typeface="Gill Sans" panose="020B0604020202020204" charset="0"/>
              <a:sym typeface="Gill San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223BFA-B488-5A5B-0377-DFD7AAFB7AA2}"/>
              </a:ext>
            </a:extLst>
          </p:cNvPr>
          <p:cNvSpPr txBox="1">
            <a:spLocks/>
          </p:cNvSpPr>
          <p:nvPr/>
        </p:nvSpPr>
        <p:spPr>
          <a:xfrm>
            <a:off x="762019" y="1333073"/>
            <a:ext cx="2785593" cy="1187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707" lvl="0" indent="-2301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Monitoring</a:t>
            </a: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CMF</a:t>
            </a: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SIEM</a:t>
            </a: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Security Use Case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7BA6AC3-3B6D-E150-6250-52A7BDBB045A}"/>
              </a:ext>
            </a:extLst>
          </p:cNvPr>
          <p:cNvSpPr txBox="1">
            <a:spLocks/>
          </p:cNvSpPr>
          <p:nvPr/>
        </p:nvSpPr>
        <p:spPr>
          <a:xfrm>
            <a:off x="4200334" y="956204"/>
            <a:ext cx="2721020" cy="917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007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Intel Feeds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WISAC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OT-Cert</a:t>
            </a: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2C86316-225D-87A7-55AD-852B02FAA6B2}"/>
              </a:ext>
            </a:extLst>
          </p:cNvPr>
          <p:cNvSpPr txBox="1">
            <a:spLocks/>
          </p:cNvSpPr>
          <p:nvPr/>
        </p:nvSpPr>
        <p:spPr>
          <a:xfrm>
            <a:off x="1041548" y="3271712"/>
            <a:ext cx="2680305" cy="1174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707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Playbooks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IT/OT Disconnect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OT Restoration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Ransomware</a:t>
            </a: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EDA6EC4-B721-6FCF-9CD1-75540A346EAD}"/>
              </a:ext>
            </a:extLst>
          </p:cNvPr>
          <p:cNvSpPr txBox="1">
            <a:spLocks/>
          </p:cNvSpPr>
          <p:nvPr/>
        </p:nvSpPr>
        <p:spPr>
          <a:xfrm>
            <a:off x="5708644" y="2031679"/>
            <a:ext cx="2546356" cy="112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Workforce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Training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OT/OPS 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Cross Training </a:t>
            </a:r>
            <a:endParaRPr lang="en-US" sz="1600" dirty="0">
              <a:solidFill>
                <a:srgbClr val="2CBCB6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C8C5A30-A386-018B-EDD8-B01C4C67EC05}"/>
              </a:ext>
            </a:extLst>
          </p:cNvPr>
          <p:cNvSpPr txBox="1">
            <a:spLocks/>
          </p:cNvSpPr>
          <p:nvPr/>
        </p:nvSpPr>
        <p:spPr>
          <a:xfrm>
            <a:off x="5082363" y="3677864"/>
            <a:ext cx="2862757" cy="91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Respond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IR Tabletop Exercise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Test Restore</a:t>
            </a:r>
            <a:endParaRPr lang="en-US" sz="1600" dirty="0">
              <a:solidFill>
                <a:srgbClr val="2CBCB6"/>
              </a:solidFill>
              <a:latin typeface="Gill Sans" panose="020B0604020202020204" charset="0"/>
            </a:endParaRPr>
          </a:p>
          <a:p>
            <a:pPr lvl="1">
              <a:buClrTx/>
            </a:pPr>
            <a:endParaRPr lang="en-US" sz="1600" dirty="0">
              <a:solidFill>
                <a:srgbClr val="2CBCB6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1A6B267-F383-590C-C933-C3D99D27464C}"/>
              </a:ext>
            </a:extLst>
          </p:cNvPr>
          <p:cNvSpPr>
            <a:spLocks noChangeAspect="1"/>
          </p:cNvSpPr>
          <p:nvPr/>
        </p:nvSpPr>
        <p:spPr>
          <a:xfrm>
            <a:off x="3439776" y="1690295"/>
            <a:ext cx="2121068" cy="2086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9980228B-CE75-6440-00FB-F05852AA5842}"/>
              </a:ext>
            </a:extLst>
          </p:cNvPr>
          <p:cNvSpPr>
            <a:spLocks noChangeAspect="1"/>
          </p:cNvSpPr>
          <p:nvPr/>
        </p:nvSpPr>
        <p:spPr>
          <a:xfrm>
            <a:off x="3946083" y="2195645"/>
            <a:ext cx="1108453" cy="107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gradFill rotWithShape="1">
            <a:gsLst>
              <a:gs pos="0">
                <a:srgbClr val="2CBCB6">
                  <a:satMod val="103000"/>
                  <a:lumMod val="102000"/>
                  <a:tint val="94000"/>
                </a:srgbClr>
              </a:gs>
              <a:gs pos="50000">
                <a:srgbClr val="2CBCB6">
                  <a:satMod val="110000"/>
                  <a:lumMod val="100000"/>
                  <a:shade val="100000"/>
                </a:srgbClr>
              </a:gs>
              <a:gs pos="100000">
                <a:srgbClr val="2CBCB6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DBC63F-EC24-373D-DD3C-0E9A2CF66F06}"/>
              </a:ext>
            </a:extLst>
          </p:cNvPr>
          <p:cNvSpPr>
            <a:spLocks noChangeAspect="1"/>
          </p:cNvSpPr>
          <p:nvPr/>
        </p:nvSpPr>
        <p:spPr>
          <a:xfrm>
            <a:off x="4134110" y="2520129"/>
            <a:ext cx="732398" cy="427002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en-US">
              <a:solidFill>
                <a:srgbClr val="000000"/>
              </a:solidFill>
              <a:latin typeface="Gill Sans" panose="020B0604020202020204" charset="0"/>
            </a:endParaRPr>
          </a:p>
        </p:txBody>
      </p:sp>
      <p:pic>
        <p:nvPicPr>
          <p:cNvPr id="2" name="Graphic 1" descr="Leaky Tap outline">
            <a:extLst>
              <a:ext uri="{FF2B5EF4-FFF2-40B4-BE49-F238E27FC236}">
                <a16:creationId xmlns:a16="http://schemas.microsoft.com/office/drawing/2014/main" id="{3E3CF401-5AD5-61AF-78C2-648FB7B60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135" y="4497387"/>
            <a:ext cx="466665" cy="4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1085538" y="4587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Implementing These 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rinciples </a:t>
            </a:r>
            <a:b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A Medium Utility </a:t>
            </a:r>
            <a:endParaRPr sz="24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" name="Graphic 3" descr="Wind Turbines outline">
            <a:extLst>
              <a:ext uri="{FF2B5EF4-FFF2-40B4-BE49-F238E27FC236}">
                <a16:creationId xmlns:a16="http://schemas.microsoft.com/office/drawing/2014/main" id="{B670701B-091B-7B9C-6EB2-61DC7FF7D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8" y="1998120"/>
            <a:ext cx="1038325" cy="1038325"/>
          </a:xfrm>
          <a:prstGeom prst="rect">
            <a:avLst/>
          </a:prstGeom>
        </p:spPr>
      </p:pic>
      <p:pic>
        <p:nvPicPr>
          <p:cNvPr id="5" name="Graphic 4" descr="Leaky Tap outline">
            <a:extLst>
              <a:ext uri="{FF2B5EF4-FFF2-40B4-BE49-F238E27FC236}">
                <a16:creationId xmlns:a16="http://schemas.microsoft.com/office/drawing/2014/main" id="{F6379999-7A22-4BFA-7260-250186ACC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350" y="2340483"/>
            <a:ext cx="695962" cy="695962"/>
          </a:xfrm>
          <a:prstGeom prst="rect">
            <a:avLst/>
          </a:prstGeom>
        </p:spPr>
      </p:pic>
      <p:pic>
        <p:nvPicPr>
          <p:cNvPr id="6" name="Graphic 5" descr="Electric Tower outline">
            <a:extLst>
              <a:ext uri="{FF2B5EF4-FFF2-40B4-BE49-F238E27FC236}">
                <a16:creationId xmlns:a16="http://schemas.microsoft.com/office/drawing/2014/main" id="{85975318-C65D-E17E-161C-C303844FF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0881" y="2234128"/>
            <a:ext cx="802317" cy="8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The Mid Point in the Journey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Sector: Utility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Subsector: Water\Wastewater &amp; Electric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Employees: 254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Customers: ~9000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Forecasted Growth: 25% YoY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Infrastructure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11</a:t>
            </a: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Wells</a:t>
            </a:r>
            <a:r>
              <a:rPr lang="en-US" dirty="0"/>
              <a:t>\ 7 Tanks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2 Treatment Plant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3 Lift Stations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4 Distribution Substations 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70 kV System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12/21 kV System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272;p50">
            <a:extLst>
              <a:ext uri="{FF2B5EF4-FFF2-40B4-BE49-F238E27FC236}">
                <a16:creationId xmlns:a16="http://schemas.microsoft.com/office/drawing/2014/main" id="{A210CC99-3DFD-2309-F1D0-5DFB49CA61F4}"/>
              </a:ext>
            </a:extLst>
          </p:cNvPr>
          <p:cNvSpPr txBox="1">
            <a:spLocks/>
          </p:cNvSpPr>
          <p:nvPr/>
        </p:nvSpPr>
        <p:spPr>
          <a:xfrm>
            <a:off x="4571696" y="12461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341312" indent="-230188"/>
            <a:r>
              <a:rPr lang="en-US" dirty="0"/>
              <a:t>Technology Stack:</a:t>
            </a:r>
          </a:p>
          <a:p>
            <a:pPr marL="341312" indent="-230188"/>
            <a:r>
              <a:rPr lang="en-US" dirty="0"/>
              <a:t>Business Systems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O365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Cloud CIS\CRM\OMS</a:t>
            </a:r>
          </a:p>
          <a:p>
            <a:pPr marL="341312" indent="-230188"/>
            <a:r>
              <a:rPr lang="en-US" dirty="0"/>
              <a:t>OT Systems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Water SCADA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Electric DMS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Meter Systems</a:t>
            </a:r>
          </a:p>
          <a:p>
            <a:pPr marL="396874" indent="-230188"/>
            <a:r>
              <a:rPr lang="en-US" dirty="0"/>
              <a:t>Communication 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Wireless 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Fiber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Leased Cellular (Private APN)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Leased Line</a:t>
            </a:r>
          </a:p>
        </p:txBody>
      </p:sp>
      <p:pic>
        <p:nvPicPr>
          <p:cNvPr id="4" name="Graphic 3" descr="Electric Tower outline">
            <a:extLst>
              <a:ext uri="{FF2B5EF4-FFF2-40B4-BE49-F238E27FC236}">
                <a16:creationId xmlns:a16="http://schemas.microsoft.com/office/drawing/2014/main" id="{6676EEF6-0974-59CC-0053-99B081224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17" y="4338418"/>
            <a:ext cx="622737" cy="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7D49D1BE-6539-05A1-AEF1-D2D9D1F065FA}"/>
              </a:ext>
            </a:extLst>
          </p:cNvPr>
          <p:cNvSpPr/>
          <p:nvPr/>
        </p:nvSpPr>
        <p:spPr>
          <a:xfrm>
            <a:off x="6757915" y="2828936"/>
            <a:ext cx="1000581" cy="100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4" h="19674" extrusionOk="0">
                <a:moveTo>
                  <a:pt x="2886" y="2886"/>
                </a:moveTo>
                <a:cubicBezTo>
                  <a:pt x="6731" y="-958"/>
                  <a:pt x="12960" y="-963"/>
                  <a:pt x="16798" y="2876"/>
                </a:cubicBezTo>
                <a:cubicBezTo>
                  <a:pt x="20637" y="6714"/>
                  <a:pt x="20632" y="12943"/>
                  <a:pt x="16788" y="16788"/>
                </a:cubicBezTo>
                <a:cubicBezTo>
                  <a:pt x="12943" y="20632"/>
                  <a:pt x="6714" y="20637"/>
                  <a:pt x="2876" y="16798"/>
                </a:cubicBezTo>
                <a:cubicBezTo>
                  <a:pt x="-963" y="12960"/>
                  <a:pt x="-958" y="6731"/>
                  <a:pt x="2886" y="2886"/>
                </a:cubicBezTo>
                <a:close/>
              </a:path>
            </a:pathLst>
          </a:custGeom>
          <a:gradFill rotWithShape="1">
            <a:gsLst>
              <a:gs pos="0">
                <a:srgbClr val="E3E5E5">
                  <a:satMod val="103000"/>
                  <a:lumMod val="102000"/>
                  <a:tint val="94000"/>
                </a:srgbClr>
              </a:gs>
              <a:gs pos="50000">
                <a:srgbClr val="E3E5E5">
                  <a:satMod val="110000"/>
                  <a:lumMod val="100000"/>
                  <a:shade val="100000"/>
                </a:srgbClr>
              </a:gs>
              <a:gs pos="100000">
                <a:srgbClr val="E3E5E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Steps Taken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Crown Jewels Analysis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Water SCADA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Electric SCADA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Threat Scenario Approach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Opportunistic and Targeted Ransomware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Hacktivism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Identify Constraints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Limited Budget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Limited Staff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Infrequent Production Outages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06A4A1-104F-08E0-EE78-1DCD2A6A2AB7}"/>
              </a:ext>
            </a:extLst>
          </p:cNvPr>
          <p:cNvGrpSpPr/>
          <p:nvPr/>
        </p:nvGrpSpPr>
        <p:grpSpPr>
          <a:xfrm>
            <a:off x="5084214" y="503327"/>
            <a:ext cx="3373682" cy="4178120"/>
            <a:chOff x="7333647" y="458958"/>
            <a:chExt cx="4594287" cy="5689772"/>
          </a:xfrm>
          <a:effectLst/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9477719-F3C9-7A29-149F-79FA72AACC47}"/>
                </a:ext>
              </a:extLst>
            </p:cNvPr>
            <p:cNvSpPr/>
            <p:nvPr/>
          </p:nvSpPr>
          <p:spPr>
            <a:xfrm>
              <a:off x="8288832" y="1620886"/>
              <a:ext cx="1368082" cy="136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A63946">
                    <a:satMod val="103000"/>
                    <a:lumMod val="102000"/>
                    <a:tint val="94000"/>
                  </a:srgbClr>
                </a:gs>
                <a:gs pos="50000">
                  <a:srgbClr val="A63946">
                    <a:satMod val="110000"/>
                    <a:lumMod val="100000"/>
                    <a:shade val="100000"/>
                  </a:srgbClr>
                </a:gs>
                <a:gs pos="100000">
                  <a:srgbClr val="A6394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4D2B333-382D-EF41-9799-A101D52312EE}"/>
                </a:ext>
              </a:extLst>
            </p:cNvPr>
            <p:cNvSpPr/>
            <p:nvPr/>
          </p:nvSpPr>
          <p:spPr>
            <a:xfrm>
              <a:off x="8946750" y="2959828"/>
              <a:ext cx="2690599" cy="26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9" y="756"/>
                  </a:moveTo>
                  <a:lnTo>
                    <a:pt x="8906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80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9" y="2314"/>
                    <a:pt x="4027" y="2304"/>
                    <a:pt x="3784" y="2546"/>
                  </a:cubicBezTo>
                  <a:lnTo>
                    <a:pt x="2544" y="3786"/>
                  </a:lnTo>
                  <a:cubicBezTo>
                    <a:pt x="2301" y="4030"/>
                    <a:pt x="2312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3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3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1" y="17575"/>
                    <a:pt x="2544" y="17818"/>
                  </a:cubicBezTo>
                  <a:lnTo>
                    <a:pt x="3784" y="19058"/>
                  </a:lnTo>
                  <a:cubicBezTo>
                    <a:pt x="4028" y="19301"/>
                    <a:pt x="4459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80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1" y="18503"/>
                    <a:pt x="8858" y="18736"/>
                    <a:pt x="8906" y="19024"/>
                  </a:cubicBezTo>
                  <a:lnTo>
                    <a:pt x="9209" y="20848"/>
                  </a:lnTo>
                  <a:cubicBezTo>
                    <a:pt x="9282" y="21286"/>
                    <a:pt x="9579" y="21600"/>
                    <a:pt x="9923" y="21600"/>
                  </a:cubicBezTo>
                  <a:lnTo>
                    <a:pt x="11677" y="21600"/>
                  </a:lnTo>
                  <a:cubicBezTo>
                    <a:pt x="12021" y="21600"/>
                    <a:pt x="12318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9" y="18508"/>
                    <a:pt x="13228" y="18419"/>
                  </a:cubicBezTo>
                  <a:cubicBezTo>
                    <a:pt x="13658" y="18281"/>
                    <a:pt x="14073" y="18108"/>
                    <a:pt x="14469" y="17904"/>
                  </a:cubicBezTo>
                  <a:cubicBezTo>
                    <a:pt x="14729" y="17769"/>
                    <a:pt x="15041" y="17786"/>
                    <a:pt x="15279" y="17956"/>
                  </a:cubicBezTo>
                  <a:lnTo>
                    <a:pt x="16780" y="19029"/>
                  </a:lnTo>
                  <a:cubicBezTo>
                    <a:pt x="17141" y="19288"/>
                    <a:pt x="17573" y="19298"/>
                    <a:pt x="17817" y="19056"/>
                  </a:cubicBezTo>
                  <a:lnTo>
                    <a:pt x="19057" y="17816"/>
                  </a:lnTo>
                  <a:cubicBezTo>
                    <a:pt x="19300" y="17572"/>
                    <a:pt x="19289" y="17141"/>
                    <a:pt x="19030" y="16780"/>
                  </a:cubicBezTo>
                  <a:lnTo>
                    <a:pt x="17959" y="15282"/>
                  </a:lnTo>
                  <a:cubicBezTo>
                    <a:pt x="17788" y="15043"/>
                    <a:pt x="17772" y="14731"/>
                    <a:pt x="17907" y="14471"/>
                  </a:cubicBezTo>
                  <a:cubicBezTo>
                    <a:pt x="18113" y="14074"/>
                    <a:pt x="18286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6" y="7942"/>
                    <a:pt x="18112" y="7526"/>
                    <a:pt x="17907" y="7129"/>
                  </a:cubicBezTo>
                  <a:cubicBezTo>
                    <a:pt x="17772" y="6869"/>
                    <a:pt x="17788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299" y="4027"/>
                    <a:pt x="19057" y="3784"/>
                  </a:cubicBezTo>
                  <a:lnTo>
                    <a:pt x="17817" y="2544"/>
                  </a:lnTo>
                  <a:cubicBezTo>
                    <a:pt x="17573" y="2301"/>
                    <a:pt x="17142" y="2312"/>
                    <a:pt x="16780" y="2571"/>
                  </a:cubicBezTo>
                  <a:lnTo>
                    <a:pt x="15279" y="3644"/>
                  </a:lnTo>
                  <a:cubicBezTo>
                    <a:pt x="15041" y="3814"/>
                    <a:pt x="14729" y="3832"/>
                    <a:pt x="14469" y="3696"/>
                  </a:cubicBezTo>
                  <a:cubicBezTo>
                    <a:pt x="14073" y="3492"/>
                    <a:pt x="13659" y="3319"/>
                    <a:pt x="13228" y="3181"/>
                  </a:cubicBezTo>
                  <a:cubicBezTo>
                    <a:pt x="12949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8" y="314"/>
                    <a:pt x="12021" y="0"/>
                    <a:pt x="11677" y="0"/>
                  </a:cubicBezTo>
                  <a:lnTo>
                    <a:pt x="9923" y="0"/>
                  </a:lnTo>
                  <a:cubicBezTo>
                    <a:pt x="9579" y="4"/>
                    <a:pt x="9281" y="318"/>
                    <a:pt x="9209" y="756"/>
                  </a:cubicBezTo>
                  <a:close/>
                  <a:moveTo>
                    <a:pt x="17005" y="10398"/>
                  </a:moveTo>
                  <a:cubicBezTo>
                    <a:pt x="17244" y="14141"/>
                    <a:pt x="14146" y="17240"/>
                    <a:pt x="10402" y="17001"/>
                  </a:cubicBezTo>
                  <a:cubicBezTo>
                    <a:pt x="7308" y="16803"/>
                    <a:pt x="4809" y="14304"/>
                    <a:pt x="4611" y="11209"/>
                  </a:cubicBezTo>
                  <a:cubicBezTo>
                    <a:pt x="4372" y="7466"/>
                    <a:pt x="7470" y="4367"/>
                    <a:pt x="11214" y="4606"/>
                  </a:cubicBezTo>
                  <a:cubicBezTo>
                    <a:pt x="14308" y="4805"/>
                    <a:pt x="16807" y="7305"/>
                    <a:pt x="17005" y="10398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912CEB48-CDC6-8987-E5D6-B109C2C6BB00}"/>
                </a:ext>
              </a:extLst>
            </p:cNvPr>
            <p:cNvSpPr/>
            <p:nvPr/>
          </p:nvSpPr>
          <p:spPr>
            <a:xfrm>
              <a:off x="7627509" y="948312"/>
              <a:ext cx="2690729" cy="26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8" y="756"/>
                  </a:moveTo>
                  <a:lnTo>
                    <a:pt x="8905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79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8" y="2314"/>
                    <a:pt x="4026" y="2304"/>
                    <a:pt x="3783" y="2546"/>
                  </a:cubicBezTo>
                  <a:lnTo>
                    <a:pt x="2543" y="3786"/>
                  </a:lnTo>
                  <a:cubicBezTo>
                    <a:pt x="2299" y="4030"/>
                    <a:pt x="2311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2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2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0" y="17575"/>
                    <a:pt x="2543" y="17818"/>
                  </a:cubicBezTo>
                  <a:lnTo>
                    <a:pt x="3783" y="19058"/>
                  </a:lnTo>
                  <a:cubicBezTo>
                    <a:pt x="4026" y="19301"/>
                    <a:pt x="4457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79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0" y="18503"/>
                    <a:pt x="8858" y="18736"/>
                    <a:pt x="8905" y="19024"/>
                  </a:cubicBezTo>
                  <a:lnTo>
                    <a:pt x="9208" y="20848"/>
                  </a:lnTo>
                  <a:cubicBezTo>
                    <a:pt x="9282" y="21286"/>
                    <a:pt x="9578" y="21600"/>
                    <a:pt x="9922" y="21600"/>
                  </a:cubicBezTo>
                  <a:lnTo>
                    <a:pt x="11677" y="21600"/>
                  </a:lnTo>
                  <a:cubicBezTo>
                    <a:pt x="12020" y="21600"/>
                    <a:pt x="12317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8" y="18508"/>
                    <a:pt x="13227" y="18419"/>
                  </a:cubicBezTo>
                  <a:cubicBezTo>
                    <a:pt x="13657" y="18281"/>
                    <a:pt x="14073" y="18108"/>
                    <a:pt x="14468" y="17904"/>
                  </a:cubicBezTo>
                  <a:cubicBezTo>
                    <a:pt x="14728" y="17769"/>
                    <a:pt x="15040" y="17786"/>
                    <a:pt x="15278" y="17956"/>
                  </a:cubicBezTo>
                  <a:lnTo>
                    <a:pt x="16779" y="19029"/>
                  </a:lnTo>
                  <a:cubicBezTo>
                    <a:pt x="17141" y="19288"/>
                    <a:pt x="17573" y="19298"/>
                    <a:pt x="17816" y="19056"/>
                  </a:cubicBezTo>
                  <a:lnTo>
                    <a:pt x="19056" y="17816"/>
                  </a:lnTo>
                  <a:cubicBezTo>
                    <a:pt x="19300" y="17572"/>
                    <a:pt x="19288" y="17141"/>
                    <a:pt x="19030" y="16780"/>
                  </a:cubicBezTo>
                  <a:lnTo>
                    <a:pt x="17959" y="15282"/>
                  </a:lnTo>
                  <a:cubicBezTo>
                    <a:pt x="17789" y="15043"/>
                    <a:pt x="17772" y="14731"/>
                    <a:pt x="17907" y="14471"/>
                  </a:cubicBezTo>
                  <a:cubicBezTo>
                    <a:pt x="18114" y="14074"/>
                    <a:pt x="18287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7" y="7942"/>
                    <a:pt x="18113" y="7526"/>
                    <a:pt x="17907" y="7129"/>
                  </a:cubicBezTo>
                  <a:cubicBezTo>
                    <a:pt x="17772" y="6869"/>
                    <a:pt x="17789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300" y="4027"/>
                    <a:pt x="19056" y="3784"/>
                  </a:cubicBezTo>
                  <a:lnTo>
                    <a:pt x="17816" y="2544"/>
                  </a:lnTo>
                  <a:cubicBezTo>
                    <a:pt x="17573" y="2301"/>
                    <a:pt x="17142" y="2312"/>
                    <a:pt x="16779" y="2571"/>
                  </a:cubicBezTo>
                  <a:lnTo>
                    <a:pt x="15278" y="3644"/>
                  </a:lnTo>
                  <a:cubicBezTo>
                    <a:pt x="15040" y="3814"/>
                    <a:pt x="14728" y="3832"/>
                    <a:pt x="14468" y="3696"/>
                  </a:cubicBezTo>
                  <a:cubicBezTo>
                    <a:pt x="14073" y="3492"/>
                    <a:pt x="13658" y="3319"/>
                    <a:pt x="13227" y="3181"/>
                  </a:cubicBezTo>
                  <a:cubicBezTo>
                    <a:pt x="12948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7" y="314"/>
                    <a:pt x="12020" y="0"/>
                    <a:pt x="11677" y="0"/>
                  </a:cubicBezTo>
                  <a:lnTo>
                    <a:pt x="9922" y="0"/>
                  </a:lnTo>
                  <a:cubicBezTo>
                    <a:pt x="9578" y="4"/>
                    <a:pt x="9282" y="318"/>
                    <a:pt x="9208" y="756"/>
                  </a:cubicBezTo>
                  <a:close/>
                  <a:moveTo>
                    <a:pt x="17005" y="10399"/>
                  </a:moveTo>
                  <a:cubicBezTo>
                    <a:pt x="17244" y="14142"/>
                    <a:pt x="14146" y="17241"/>
                    <a:pt x="10403" y="17002"/>
                  </a:cubicBezTo>
                  <a:cubicBezTo>
                    <a:pt x="7308" y="16804"/>
                    <a:pt x="4810" y="14305"/>
                    <a:pt x="4611" y="11211"/>
                  </a:cubicBezTo>
                  <a:cubicBezTo>
                    <a:pt x="4372" y="7467"/>
                    <a:pt x="7471" y="4368"/>
                    <a:pt x="11214" y="4608"/>
                  </a:cubicBezTo>
                  <a:cubicBezTo>
                    <a:pt x="14308" y="4805"/>
                    <a:pt x="16807" y="7305"/>
                    <a:pt x="17005" y="10399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965320C-0B8A-8952-4102-A7AF2F31616E}"/>
                </a:ext>
              </a:extLst>
            </p:cNvPr>
            <p:cNvSpPr/>
            <p:nvPr/>
          </p:nvSpPr>
          <p:spPr>
            <a:xfrm>
              <a:off x="7333647" y="4128266"/>
              <a:ext cx="2020216" cy="20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7"/>
                  </a:moveTo>
                  <a:cubicBezTo>
                    <a:pt x="16353" y="6304"/>
                    <a:pt x="17793" y="9646"/>
                    <a:pt x="16805" y="12682"/>
                  </a:cubicBezTo>
                  <a:cubicBezTo>
                    <a:pt x="15609" y="16354"/>
                    <a:pt x="11464" y="18141"/>
                    <a:pt x="7972" y="16487"/>
                  </a:cubicBezTo>
                  <a:cubicBezTo>
                    <a:pt x="5086" y="15121"/>
                    <a:pt x="3645" y="11778"/>
                    <a:pt x="4634" y="8742"/>
                  </a:cubicBezTo>
                  <a:cubicBezTo>
                    <a:pt x="5829" y="5068"/>
                    <a:pt x="9975" y="3283"/>
                    <a:pt x="13467" y="4937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9E13837-C5E3-5168-E228-A4EAF75DA5F7}"/>
                </a:ext>
              </a:extLst>
            </p:cNvPr>
            <p:cNvSpPr/>
            <p:nvPr/>
          </p:nvSpPr>
          <p:spPr>
            <a:xfrm>
              <a:off x="7843044" y="4624612"/>
              <a:ext cx="1020410" cy="102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033B3F">
                    <a:satMod val="103000"/>
                    <a:lumMod val="102000"/>
                    <a:tint val="94000"/>
                  </a:srgbClr>
                </a:gs>
                <a:gs pos="50000">
                  <a:srgbClr val="033B3F">
                    <a:satMod val="110000"/>
                    <a:lumMod val="100000"/>
                    <a:shade val="100000"/>
                  </a:srgbClr>
                </a:gs>
                <a:gs pos="100000">
                  <a:srgbClr val="033B3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4" name="Graphic 60" descr="Puzzle">
              <a:extLst>
                <a:ext uri="{FF2B5EF4-FFF2-40B4-BE49-F238E27FC236}">
                  <a16:creationId xmlns:a16="http://schemas.microsoft.com/office/drawing/2014/main" id="{C70B36C6-DC0E-C630-32D0-3FBFD822FDFF}"/>
                </a:ext>
              </a:extLst>
            </p:cNvPr>
            <p:cNvSpPr/>
            <p:nvPr/>
          </p:nvSpPr>
          <p:spPr>
            <a:xfrm>
              <a:off x="8539636" y="1821113"/>
              <a:ext cx="814227" cy="932620"/>
            </a:xfrm>
            <a:custGeom>
              <a:avLst/>
              <a:gdLst>
                <a:gd name="connsiteX0" fmla="*/ 492443 w 762000"/>
                <a:gd name="connsiteY0" fmla="*/ 578168 h 762000"/>
                <a:gd name="connsiteX1" fmla="*/ 451485 w 762000"/>
                <a:gd name="connsiteY1" fmla="*/ 452438 h 762000"/>
                <a:gd name="connsiteX2" fmla="*/ 458153 w 762000"/>
                <a:gd name="connsiteY2" fmla="*/ 445770 h 762000"/>
                <a:gd name="connsiteX3" fmla="*/ 585788 w 762000"/>
                <a:gd name="connsiteY3" fmla="*/ 484823 h 762000"/>
                <a:gd name="connsiteX4" fmla="*/ 653415 w 762000"/>
                <a:gd name="connsiteY4" fmla="*/ 539115 h 762000"/>
                <a:gd name="connsiteX5" fmla="*/ 762000 w 762000"/>
                <a:gd name="connsiteY5" fmla="*/ 430530 h 762000"/>
                <a:gd name="connsiteX6" fmla="*/ 600075 w 762000"/>
                <a:gd name="connsiteY6" fmla="*/ 268605 h 762000"/>
                <a:gd name="connsiteX7" fmla="*/ 654368 w 762000"/>
                <a:gd name="connsiteY7" fmla="*/ 200978 h 762000"/>
                <a:gd name="connsiteX8" fmla="*/ 693420 w 762000"/>
                <a:gd name="connsiteY8" fmla="*/ 73343 h 762000"/>
                <a:gd name="connsiteX9" fmla="*/ 686753 w 762000"/>
                <a:gd name="connsiteY9" fmla="*/ 66675 h 762000"/>
                <a:gd name="connsiteX10" fmla="*/ 561023 w 762000"/>
                <a:gd name="connsiteY10" fmla="*/ 107632 h 762000"/>
                <a:gd name="connsiteX11" fmla="*/ 493395 w 762000"/>
                <a:gd name="connsiteY11" fmla="*/ 161925 h 762000"/>
                <a:gd name="connsiteX12" fmla="*/ 331470 w 762000"/>
                <a:gd name="connsiteY12" fmla="*/ 0 h 762000"/>
                <a:gd name="connsiteX13" fmla="*/ 221933 w 762000"/>
                <a:gd name="connsiteY13" fmla="*/ 108585 h 762000"/>
                <a:gd name="connsiteX14" fmla="*/ 276225 w 762000"/>
                <a:gd name="connsiteY14" fmla="*/ 176213 h 762000"/>
                <a:gd name="connsiteX15" fmla="*/ 317183 w 762000"/>
                <a:gd name="connsiteY15" fmla="*/ 301943 h 762000"/>
                <a:gd name="connsiteX16" fmla="*/ 310515 w 762000"/>
                <a:gd name="connsiteY16" fmla="*/ 308610 h 762000"/>
                <a:gd name="connsiteX17" fmla="*/ 182880 w 762000"/>
                <a:gd name="connsiteY17" fmla="*/ 269558 h 762000"/>
                <a:gd name="connsiteX18" fmla="*/ 115253 w 762000"/>
                <a:gd name="connsiteY18" fmla="*/ 215265 h 762000"/>
                <a:gd name="connsiteX19" fmla="*/ 0 w 762000"/>
                <a:gd name="connsiteY19" fmla="*/ 331470 h 762000"/>
                <a:gd name="connsiteX20" fmla="*/ 161925 w 762000"/>
                <a:gd name="connsiteY20" fmla="*/ 493395 h 762000"/>
                <a:gd name="connsiteX21" fmla="*/ 107632 w 762000"/>
                <a:gd name="connsiteY21" fmla="*/ 561023 h 762000"/>
                <a:gd name="connsiteX22" fmla="*/ 68580 w 762000"/>
                <a:gd name="connsiteY22" fmla="*/ 688658 h 762000"/>
                <a:gd name="connsiteX23" fmla="*/ 75248 w 762000"/>
                <a:gd name="connsiteY23" fmla="*/ 695325 h 762000"/>
                <a:gd name="connsiteX24" fmla="*/ 200978 w 762000"/>
                <a:gd name="connsiteY24" fmla="*/ 654368 h 762000"/>
                <a:gd name="connsiteX25" fmla="*/ 268605 w 762000"/>
                <a:gd name="connsiteY25" fmla="*/ 600075 h 762000"/>
                <a:gd name="connsiteX26" fmla="*/ 430530 w 762000"/>
                <a:gd name="connsiteY26" fmla="*/ 762000 h 762000"/>
                <a:gd name="connsiteX27" fmla="*/ 546735 w 762000"/>
                <a:gd name="connsiteY27" fmla="*/ 645795 h 762000"/>
                <a:gd name="connsiteX28" fmla="*/ 492443 w 762000"/>
                <a:gd name="connsiteY28" fmla="*/ 578168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0" h="762000">
                  <a:moveTo>
                    <a:pt x="492443" y="578168"/>
                  </a:moveTo>
                  <a:cubicBezTo>
                    <a:pt x="429578" y="580073"/>
                    <a:pt x="406718" y="499110"/>
                    <a:pt x="451485" y="452438"/>
                  </a:cubicBezTo>
                  <a:lnTo>
                    <a:pt x="458153" y="445770"/>
                  </a:lnTo>
                  <a:cubicBezTo>
                    <a:pt x="504825" y="401003"/>
                    <a:pt x="587693" y="421958"/>
                    <a:pt x="585788" y="484823"/>
                  </a:cubicBezTo>
                  <a:cubicBezTo>
                    <a:pt x="584835" y="521018"/>
                    <a:pt x="627698" y="564833"/>
                    <a:pt x="653415" y="539115"/>
                  </a:cubicBezTo>
                  <a:lnTo>
                    <a:pt x="762000" y="430530"/>
                  </a:lnTo>
                  <a:lnTo>
                    <a:pt x="600075" y="268605"/>
                  </a:lnTo>
                  <a:cubicBezTo>
                    <a:pt x="574358" y="242888"/>
                    <a:pt x="618173" y="200025"/>
                    <a:pt x="654368" y="200978"/>
                  </a:cubicBezTo>
                  <a:cubicBezTo>
                    <a:pt x="717233" y="202883"/>
                    <a:pt x="738188" y="120015"/>
                    <a:pt x="693420" y="73343"/>
                  </a:cubicBezTo>
                  <a:lnTo>
                    <a:pt x="686753" y="66675"/>
                  </a:lnTo>
                  <a:cubicBezTo>
                    <a:pt x="640080" y="21908"/>
                    <a:pt x="559118" y="44768"/>
                    <a:pt x="561023" y="107632"/>
                  </a:cubicBezTo>
                  <a:cubicBezTo>
                    <a:pt x="561975" y="143828"/>
                    <a:pt x="519113" y="187643"/>
                    <a:pt x="493395" y="161925"/>
                  </a:cubicBezTo>
                  <a:lnTo>
                    <a:pt x="331470" y="0"/>
                  </a:lnTo>
                  <a:lnTo>
                    <a:pt x="221933" y="108585"/>
                  </a:lnTo>
                  <a:cubicBezTo>
                    <a:pt x="196215" y="134303"/>
                    <a:pt x="240030" y="177165"/>
                    <a:pt x="276225" y="176213"/>
                  </a:cubicBezTo>
                  <a:cubicBezTo>
                    <a:pt x="339090" y="174308"/>
                    <a:pt x="361950" y="255270"/>
                    <a:pt x="317183" y="301943"/>
                  </a:cubicBezTo>
                  <a:lnTo>
                    <a:pt x="310515" y="308610"/>
                  </a:lnTo>
                  <a:cubicBezTo>
                    <a:pt x="263843" y="353378"/>
                    <a:pt x="180975" y="332423"/>
                    <a:pt x="182880" y="269558"/>
                  </a:cubicBezTo>
                  <a:cubicBezTo>
                    <a:pt x="183833" y="233363"/>
                    <a:pt x="140970" y="189548"/>
                    <a:pt x="115253" y="215265"/>
                  </a:cubicBezTo>
                  <a:lnTo>
                    <a:pt x="0" y="331470"/>
                  </a:lnTo>
                  <a:lnTo>
                    <a:pt x="161925" y="493395"/>
                  </a:lnTo>
                  <a:cubicBezTo>
                    <a:pt x="187643" y="519113"/>
                    <a:pt x="143828" y="561975"/>
                    <a:pt x="107632" y="561023"/>
                  </a:cubicBezTo>
                  <a:cubicBezTo>
                    <a:pt x="44768" y="559118"/>
                    <a:pt x="23813" y="641985"/>
                    <a:pt x="68580" y="688658"/>
                  </a:cubicBezTo>
                  <a:lnTo>
                    <a:pt x="75248" y="695325"/>
                  </a:lnTo>
                  <a:cubicBezTo>
                    <a:pt x="121920" y="740093"/>
                    <a:pt x="202883" y="717233"/>
                    <a:pt x="200978" y="654368"/>
                  </a:cubicBezTo>
                  <a:cubicBezTo>
                    <a:pt x="200025" y="618173"/>
                    <a:pt x="242888" y="574358"/>
                    <a:pt x="268605" y="600075"/>
                  </a:cubicBezTo>
                  <a:lnTo>
                    <a:pt x="430530" y="762000"/>
                  </a:lnTo>
                  <a:lnTo>
                    <a:pt x="546735" y="645795"/>
                  </a:lnTo>
                  <a:cubicBezTo>
                    <a:pt x="572453" y="620078"/>
                    <a:pt x="529590" y="577215"/>
                    <a:pt x="492443" y="578168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pic>
          <p:nvPicPr>
            <p:cNvPr id="25" name="Graphic 24" descr="Building outline">
              <a:extLst>
                <a:ext uri="{FF2B5EF4-FFF2-40B4-BE49-F238E27FC236}">
                  <a16:creationId xmlns:a16="http://schemas.microsoft.com/office/drawing/2014/main" id="{EE1525F4-1470-482B-57A7-C2652946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4395" y="4679372"/>
              <a:ext cx="832179" cy="832179"/>
            </a:xfrm>
            <a:prstGeom prst="rect">
              <a:avLst/>
            </a:prstGeom>
          </p:spPr>
        </p:pic>
        <p:pic>
          <p:nvPicPr>
            <p:cNvPr id="26" name="Graphic 25" descr="Factory outline">
              <a:extLst>
                <a:ext uri="{FF2B5EF4-FFF2-40B4-BE49-F238E27FC236}">
                  <a16:creationId xmlns:a16="http://schemas.microsoft.com/office/drawing/2014/main" id="{52439F9C-769E-44D2-354F-2F196D5C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25959" y="3818721"/>
              <a:ext cx="914400" cy="914400"/>
            </a:xfrm>
            <a:prstGeom prst="rect">
              <a:avLst/>
            </a:prstGeom>
          </p:spPr>
        </p:pic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A2D531BE-5D93-3075-910E-35E7E1E1F2D9}"/>
                </a:ext>
              </a:extLst>
            </p:cNvPr>
            <p:cNvSpPr/>
            <p:nvPr/>
          </p:nvSpPr>
          <p:spPr>
            <a:xfrm>
              <a:off x="9907718" y="458958"/>
              <a:ext cx="2020216" cy="20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5"/>
                  </a:moveTo>
                  <a:cubicBezTo>
                    <a:pt x="16353" y="6302"/>
                    <a:pt x="17793" y="9645"/>
                    <a:pt x="16805" y="12681"/>
                  </a:cubicBezTo>
                  <a:cubicBezTo>
                    <a:pt x="15609" y="16353"/>
                    <a:pt x="11464" y="18139"/>
                    <a:pt x="7972" y="16486"/>
                  </a:cubicBezTo>
                  <a:cubicBezTo>
                    <a:pt x="5086" y="15119"/>
                    <a:pt x="3645" y="11776"/>
                    <a:pt x="4634" y="8741"/>
                  </a:cubicBezTo>
                  <a:cubicBezTo>
                    <a:pt x="5829" y="5068"/>
                    <a:pt x="9975" y="3282"/>
                    <a:pt x="13467" y="4935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4DCAFFF7-17C2-DDF4-9D13-144B8B95C076}"/>
                </a:ext>
              </a:extLst>
            </p:cNvPr>
            <p:cNvSpPr/>
            <p:nvPr/>
          </p:nvSpPr>
          <p:spPr>
            <a:xfrm>
              <a:off x="10404067" y="955305"/>
              <a:ext cx="1020411" cy="101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049995">
                    <a:satMod val="103000"/>
                    <a:lumMod val="102000"/>
                    <a:tint val="94000"/>
                  </a:srgbClr>
                </a:gs>
                <a:gs pos="50000">
                  <a:srgbClr val="049995">
                    <a:satMod val="110000"/>
                    <a:lumMod val="100000"/>
                    <a:shade val="100000"/>
                  </a:srgbClr>
                </a:gs>
                <a:gs pos="100000">
                  <a:srgbClr val="04999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F8AB68-795E-AFE6-232C-0CB420BF941D}"/>
                </a:ext>
              </a:extLst>
            </p:cNvPr>
            <p:cNvSpPr/>
            <p:nvPr/>
          </p:nvSpPr>
          <p:spPr>
            <a:xfrm>
              <a:off x="10721862" y="1131833"/>
              <a:ext cx="384819" cy="666275"/>
            </a:xfrm>
            <a:custGeom>
              <a:avLst/>
              <a:gdLst>
                <a:gd name="connsiteX0" fmla="*/ 185738 w 495300"/>
                <a:gd name="connsiteY0" fmla="*/ 742950 h 800100"/>
                <a:gd name="connsiteX1" fmla="*/ 309563 w 495300"/>
                <a:gd name="connsiteY1" fmla="*/ 742950 h 800100"/>
                <a:gd name="connsiteX2" fmla="*/ 247651 w 495300"/>
                <a:gd name="connsiteY2" fmla="*/ 800100 h 800100"/>
                <a:gd name="connsiteX3" fmla="*/ 185738 w 495300"/>
                <a:gd name="connsiteY3" fmla="*/ 742950 h 800100"/>
                <a:gd name="connsiteX4" fmla="*/ 152400 w 495300"/>
                <a:gd name="connsiteY4" fmla="*/ 647700 h 800100"/>
                <a:gd name="connsiteX5" fmla="*/ 342900 w 495300"/>
                <a:gd name="connsiteY5" fmla="*/ 647700 h 800100"/>
                <a:gd name="connsiteX6" fmla="*/ 371475 w 495300"/>
                <a:gd name="connsiteY6" fmla="*/ 676275 h 800100"/>
                <a:gd name="connsiteX7" fmla="*/ 342900 w 495300"/>
                <a:gd name="connsiteY7" fmla="*/ 704850 h 800100"/>
                <a:gd name="connsiteX8" fmla="*/ 152400 w 495300"/>
                <a:gd name="connsiteY8" fmla="*/ 704850 h 800100"/>
                <a:gd name="connsiteX9" fmla="*/ 123825 w 495300"/>
                <a:gd name="connsiteY9" fmla="*/ 676275 h 800100"/>
                <a:gd name="connsiteX10" fmla="*/ 152400 w 495300"/>
                <a:gd name="connsiteY10" fmla="*/ 647700 h 800100"/>
                <a:gd name="connsiteX11" fmla="*/ 152400 w 495300"/>
                <a:gd name="connsiteY11" fmla="*/ 552450 h 800100"/>
                <a:gd name="connsiteX12" fmla="*/ 342900 w 495300"/>
                <a:gd name="connsiteY12" fmla="*/ 552450 h 800100"/>
                <a:gd name="connsiteX13" fmla="*/ 371475 w 495300"/>
                <a:gd name="connsiteY13" fmla="*/ 581025 h 800100"/>
                <a:gd name="connsiteX14" fmla="*/ 342900 w 495300"/>
                <a:gd name="connsiteY14" fmla="*/ 609600 h 800100"/>
                <a:gd name="connsiteX15" fmla="*/ 152400 w 495300"/>
                <a:gd name="connsiteY15" fmla="*/ 609600 h 800100"/>
                <a:gd name="connsiteX16" fmla="*/ 123825 w 495300"/>
                <a:gd name="connsiteY16" fmla="*/ 581025 h 800100"/>
                <a:gd name="connsiteX17" fmla="*/ 152400 w 495300"/>
                <a:gd name="connsiteY17" fmla="*/ 552450 h 800100"/>
                <a:gd name="connsiteX18" fmla="*/ 248602 w 495300"/>
                <a:gd name="connsiteY18" fmla="*/ 56197 h 800100"/>
                <a:gd name="connsiteX19" fmla="*/ 58103 w 495300"/>
                <a:gd name="connsiteY19" fmla="*/ 244793 h 800100"/>
                <a:gd name="connsiteX20" fmla="*/ 58103 w 495300"/>
                <a:gd name="connsiteY20" fmla="*/ 252413 h 800100"/>
                <a:gd name="connsiteX21" fmla="*/ 71438 w 495300"/>
                <a:gd name="connsiteY21" fmla="*/ 319088 h 800100"/>
                <a:gd name="connsiteX22" fmla="*/ 103823 w 495300"/>
                <a:gd name="connsiteY22" fmla="*/ 371475 h 800100"/>
                <a:gd name="connsiteX23" fmla="*/ 159068 w 495300"/>
                <a:gd name="connsiteY23" fmla="*/ 457200 h 800100"/>
                <a:gd name="connsiteX24" fmla="*/ 247650 w 495300"/>
                <a:gd name="connsiteY24" fmla="*/ 457200 h 800100"/>
                <a:gd name="connsiteX25" fmla="*/ 337185 w 495300"/>
                <a:gd name="connsiteY25" fmla="*/ 457200 h 800100"/>
                <a:gd name="connsiteX26" fmla="*/ 392430 w 495300"/>
                <a:gd name="connsiteY26" fmla="*/ 371475 h 800100"/>
                <a:gd name="connsiteX27" fmla="*/ 424815 w 495300"/>
                <a:gd name="connsiteY27" fmla="*/ 319088 h 800100"/>
                <a:gd name="connsiteX28" fmla="*/ 438150 w 495300"/>
                <a:gd name="connsiteY28" fmla="*/ 252413 h 800100"/>
                <a:gd name="connsiteX29" fmla="*/ 439103 w 495300"/>
                <a:gd name="connsiteY29" fmla="*/ 252413 h 800100"/>
                <a:gd name="connsiteX30" fmla="*/ 439103 w 495300"/>
                <a:gd name="connsiteY30" fmla="*/ 244793 h 800100"/>
                <a:gd name="connsiteX31" fmla="*/ 248602 w 495300"/>
                <a:gd name="connsiteY31" fmla="*/ 56197 h 800100"/>
                <a:gd name="connsiteX32" fmla="*/ 247650 w 495300"/>
                <a:gd name="connsiteY32" fmla="*/ 0 h 800100"/>
                <a:gd name="connsiteX33" fmla="*/ 495300 w 495300"/>
                <a:gd name="connsiteY33" fmla="*/ 244793 h 800100"/>
                <a:gd name="connsiteX34" fmla="*/ 495300 w 495300"/>
                <a:gd name="connsiteY34" fmla="*/ 253365 h 800100"/>
                <a:gd name="connsiteX35" fmla="*/ 478155 w 495300"/>
                <a:gd name="connsiteY35" fmla="*/ 339090 h 800100"/>
                <a:gd name="connsiteX36" fmla="*/ 435292 w 495300"/>
                <a:gd name="connsiteY36" fmla="*/ 409575 h 800100"/>
                <a:gd name="connsiteX37" fmla="*/ 377190 w 495300"/>
                <a:gd name="connsiteY37" fmla="*/ 503873 h 800100"/>
                <a:gd name="connsiteX38" fmla="*/ 360045 w 495300"/>
                <a:gd name="connsiteY38" fmla="*/ 514350 h 800100"/>
                <a:gd name="connsiteX39" fmla="*/ 135255 w 495300"/>
                <a:gd name="connsiteY39" fmla="*/ 514350 h 800100"/>
                <a:gd name="connsiteX40" fmla="*/ 118110 w 495300"/>
                <a:gd name="connsiteY40" fmla="*/ 503873 h 800100"/>
                <a:gd name="connsiteX41" fmla="*/ 60007 w 495300"/>
                <a:gd name="connsiteY41" fmla="*/ 409575 h 800100"/>
                <a:gd name="connsiteX42" fmla="*/ 17145 w 495300"/>
                <a:gd name="connsiteY42" fmla="*/ 339090 h 800100"/>
                <a:gd name="connsiteX43" fmla="*/ 0 w 495300"/>
                <a:gd name="connsiteY43" fmla="*/ 253365 h 800100"/>
                <a:gd name="connsiteX44" fmla="*/ 0 w 495300"/>
                <a:gd name="connsiteY44" fmla="*/ 244793 h 800100"/>
                <a:gd name="connsiteX45" fmla="*/ 247650 w 495300"/>
                <a:gd name="connsiteY4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800100">
                  <a:moveTo>
                    <a:pt x="185738" y="742950"/>
                  </a:moveTo>
                  <a:lnTo>
                    <a:pt x="309563" y="742950"/>
                  </a:lnTo>
                  <a:cubicBezTo>
                    <a:pt x="306706" y="775335"/>
                    <a:pt x="280036" y="800100"/>
                    <a:pt x="247651" y="800100"/>
                  </a:cubicBezTo>
                  <a:cubicBezTo>
                    <a:pt x="215265" y="800100"/>
                    <a:pt x="188595" y="775335"/>
                    <a:pt x="185738" y="742950"/>
                  </a:cubicBezTo>
                  <a:close/>
                  <a:moveTo>
                    <a:pt x="152400" y="647700"/>
                  </a:moveTo>
                  <a:lnTo>
                    <a:pt x="342900" y="647700"/>
                  </a:lnTo>
                  <a:cubicBezTo>
                    <a:pt x="359093" y="647700"/>
                    <a:pt x="371475" y="660083"/>
                    <a:pt x="371475" y="676275"/>
                  </a:cubicBezTo>
                  <a:cubicBezTo>
                    <a:pt x="371475" y="692467"/>
                    <a:pt x="359093" y="704850"/>
                    <a:pt x="342900" y="704850"/>
                  </a:cubicBezTo>
                  <a:lnTo>
                    <a:pt x="152400" y="704850"/>
                  </a:lnTo>
                  <a:cubicBezTo>
                    <a:pt x="136207" y="704850"/>
                    <a:pt x="123825" y="692467"/>
                    <a:pt x="123825" y="676275"/>
                  </a:cubicBezTo>
                  <a:cubicBezTo>
                    <a:pt x="123825" y="660083"/>
                    <a:pt x="136207" y="647700"/>
                    <a:pt x="152400" y="647700"/>
                  </a:cubicBezTo>
                  <a:close/>
                  <a:moveTo>
                    <a:pt x="152400" y="552450"/>
                  </a:moveTo>
                  <a:lnTo>
                    <a:pt x="342900" y="552450"/>
                  </a:lnTo>
                  <a:cubicBezTo>
                    <a:pt x="359093" y="552450"/>
                    <a:pt x="371475" y="564833"/>
                    <a:pt x="371475" y="581025"/>
                  </a:cubicBezTo>
                  <a:cubicBezTo>
                    <a:pt x="371475" y="597217"/>
                    <a:pt x="359093" y="609600"/>
                    <a:pt x="342900" y="609600"/>
                  </a:cubicBezTo>
                  <a:lnTo>
                    <a:pt x="152400" y="609600"/>
                  </a:lnTo>
                  <a:cubicBezTo>
                    <a:pt x="136207" y="609600"/>
                    <a:pt x="123825" y="597217"/>
                    <a:pt x="123825" y="581025"/>
                  </a:cubicBezTo>
                  <a:cubicBezTo>
                    <a:pt x="123825" y="564833"/>
                    <a:pt x="136207" y="552450"/>
                    <a:pt x="152400" y="552450"/>
                  </a:cubicBezTo>
                  <a:close/>
                  <a:moveTo>
                    <a:pt x="248602" y="56197"/>
                  </a:moveTo>
                  <a:cubicBezTo>
                    <a:pt x="144780" y="57150"/>
                    <a:pt x="60007" y="140970"/>
                    <a:pt x="58103" y="244793"/>
                  </a:cubicBezTo>
                  <a:lnTo>
                    <a:pt x="58103" y="252413"/>
                  </a:lnTo>
                  <a:cubicBezTo>
                    <a:pt x="59055" y="275273"/>
                    <a:pt x="62865" y="298133"/>
                    <a:pt x="71438" y="319088"/>
                  </a:cubicBezTo>
                  <a:cubicBezTo>
                    <a:pt x="79057" y="338138"/>
                    <a:pt x="90488" y="356235"/>
                    <a:pt x="103823" y="371475"/>
                  </a:cubicBezTo>
                  <a:cubicBezTo>
                    <a:pt x="124777" y="398145"/>
                    <a:pt x="143827" y="426720"/>
                    <a:pt x="159068" y="457200"/>
                  </a:cubicBezTo>
                  <a:lnTo>
                    <a:pt x="247650" y="457200"/>
                  </a:lnTo>
                  <a:lnTo>
                    <a:pt x="337185" y="457200"/>
                  </a:lnTo>
                  <a:cubicBezTo>
                    <a:pt x="351473" y="426720"/>
                    <a:pt x="370523" y="398145"/>
                    <a:pt x="392430" y="371475"/>
                  </a:cubicBezTo>
                  <a:cubicBezTo>
                    <a:pt x="406717" y="356235"/>
                    <a:pt x="417195" y="338138"/>
                    <a:pt x="424815" y="319088"/>
                  </a:cubicBezTo>
                  <a:cubicBezTo>
                    <a:pt x="432435" y="298133"/>
                    <a:pt x="437198" y="275273"/>
                    <a:pt x="438150" y="252413"/>
                  </a:cubicBezTo>
                  <a:lnTo>
                    <a:pt x="439103" y="252413"/>
                  </a:lnTo>
                  <a:lnTo>
                    <a:pt x="439103" y="244793"/>
                  </a:lnTo>
                  <a:cubicBezTo>
                    <a:pt x="437198" y="140018"/>
                    <a:pt x="352425" y="57150"/>
                    <a:pt x="248602" y="56197"/>
                  </a:cubicBezTo>
                  <a:close/>
                  <a:moveTo>
                    <a:pt x="247650" y="0"/>
                  </a:moveTo>
                  <a:cubicBezTo>
                    <a:pt x="382905" y="952"/>
                    <a:pt x="492442" y="109538"/>
                    <a:pt x="495300" y="244793"/>
                  </a:cubicBezTo>
                  <a:lnTo>
                    <a:pt x="495300" y="253365"/>
                  </a:lnTo>
                  <a:cubicBezTo>
                    <a:pt x="494348" y="282893"/>
                    <a:pt x="488633" y="311468"/>
                    <a:pt x="478155" y="339090"/>
                  </a:cubicBezTo>
                  <a:cubicBezTo>
                    <a:pt x="468630" y="364808"/>
                    <a:pt x="453390" y="388620"/>
                    <a:pt x="435292" y="409575"/>
                  </a:cubicBezTo>
                  <a:cubicBezTo>
                    <a:pt x="412433" y="434340"/>
                    <a:pt x="387668" y="482918"/>
                    <a:pt x="377190" y="503873"/>
                  </a:cubicBezTo>
                  <a:cubicBezTo>
                    <a:pt x="374333" y="510540"/>
                    <a:pt x="367665" y="514350"/>
                    <a:pt x="360045" y="514350"/>
                  </a:cubicBezTo>
                  <a:lnTo>
                    <a:pt x="135255" y="514350"/>
                  </a:lnTo>
                  <a:cubicBezTo>
                    <a:pt x="127635" y="514350"/>
                    <a:pt x="120968" y="510540"/>
                    <a:pt x="118110" y="503873"/>
                  </a:cubicBezTo>
                  <a:cubicBezTo>
                    <a:pt x="107632" y="482918"/>
                    <a:pt x="82868" y="434340"/>
                    <a:pt x="60007" y="409575"/>
                  </a:cubicBezTo>
                  <a:cubicBezTo>
                    <a:pt x="41910" y="388620"/>
                    <a:pt x="27622" y="364808"/>
                    <a:pt x="17145" y="339090"/>
                  </a:cubicBezTo>
                  <a:cubicBezTo>
                    <a:pt x="6668" y="311468"/>
                    <a:pt x="953" y="282893"/>
                    <a:pt x="0" y="253365"/>
                  </a:cubicBezTo>
                  <a:lnTo>
                    <a:pt x="0" y="244793"/>
                  </a:lnTo>
                  <a:cubicBezTo>
                    <a:pt x="2857" y="109538"/>
                    <a:pt x="112395" y="952"/>
                    <a:pt x="247650" y="0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</p:grpSp>
      <p:pic>
        <p:nvPicPr>
          <p:cNvPr id="4" name="Graphic 3" descr="Electric Tower outline">
            <a:extLst>
              <a:ext uri="{FF2B5EF4-FFF2-40B4-BE49-F238E27FC236}">
                <a16:creationId xmlns:a16="http://schemas.microsoft.com/office/drawing/2014/main" id="{E8C32F4D-F0AF-B8C3-1BBE-44031EB3F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521" y="4338418"/>
            <a:ext cx="622737" cy="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Network Segmentation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272;p50">
            <a:extLst>
              <a:ext uri="{FF2B5EF4-FFF2-40B4-BE49-F238E27FC236}">
                <a16:creationId xmlns:a16="http://schemas.microsoft.com/office/drawing/2014/main" id="{AEC236F7-7BF0-8FD0-CBC1-26F47029C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1144587"/>
            <a:ext cx="3039160" cy="169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Dedicated OT Infrastructure </a:t>
            </a:r>
          </a:p>
          <a:p>
            <a:r>
              <a:rPr lang="en-US" dirty="0"/>
              <a:t>One Up\Down Data Model</a:t>
            </a:r>
          </a:p>
          <a:p>
            <a:r>
              <a:rPr lang="en-US" dirty="0"/>
              <a:t>Internal Segmentation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02D70-7C5D-535D-6E79-8CB4E9FDE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63" y="262014"/>
            <a:ext cx="6531974" cy="4660745"/>
          </a:xfrm>
          <a:prstGeom prst="rect">
            <a:avLst/>
          </a:prstGeom>
        </p:spPr>
      </p:pic>
      <p:pic>
        <p:nvPicPr>
          <p:cNvPr id="10" name="Graphic 9" descr="Electric Tower outline">
            <a:extLst>
              <a:ext uri="{FF2B5EF4-FFF2-40B4-BE49-F238E27FC236}">
                <a16:creationId xmlns:a16="http://schemas.microsoft.com/office/drawing/2014/main" id="{E5CD3E9C-A4FC-07CE-1058-F4103E27E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17" y="4338418"/>
            <a:ext cx="622737" cy="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Field Network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" name="Graphic 4" descr="Electric Tower outline">
            <a:extLst>
              <a:ext uri="{FF2B5EF4-FFF2-40B4-BE49-F238E27FC236}">
                <a16:creationId xmlns:a16="http://schemas.microsoft.com/office/drawing/2014/main" id="{9907D7CF-B87B-BAEF-AC79-F71FC4A8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17" y="4338418"/>
            <a:ext cx="622737" cy="622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D9FB6-ABBC-2D45-0814-D0943D0D4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547" y="533733"/>
            <a:ext cx="7063353" cy="42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ctrTitle"/>
          </p:nvPr>
        </p:nvSpPr>
        <p:spPr>
          <a:xfrm>
            <a:off x="685799" y="1601787"/>
            <a:ext cx="5300133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Markus Mueller</a:t>
            </a:r>
            <a:br>
              <a:rPr lang="en-US" dirty="0"/>
            </a:br>
            <a:r>
              <a:rPr lang="en-US" dirty="0"/>
              <a:t>Principle Industrial Consultant</a:t>
            </a:r>
            <a:br>
              <a:rPr lang="en-US" dirty="0"/>
            </a:br>
            <a:r>
              <a:rPr lang="en-US" dirty="0"/>
              <a:t>Dragos</a:t>
            </a:r>
            <a:endParaRPr dirty="0"/>
          </a:p>
        </p:txBody>
      </p:sp>
      <p:sp>
        <p:nvSpPr>
          <p:cNvPr id="195" name="Google Shape;195;p39"/>
          <p:cNvSpPr txBox="1">
            <a:spLocks noGrp="1"/>
          </p:cNvSpPr>
          <p:nvPr>
            <p:ph type="subTitle" idx="1"/>
          </p:nvPr>
        </p:nvSpPr>
        <p:spPr>
          <a:xfrm>
            <a:off x="685799" y="2811687"/>
            <a:ext cx="4905855" cy="1533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0" i="0" dirty="0">
                <a:effectLst/>
                <a:latin typeface="-apple-system"/>
              </a:rPr>
              <a:t>LinkedIn: www.linkedin.com/in/markusmuellerics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dirty="0"/>
              <a:t>Email: mmueller@dragos.com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dirty="0"/>
              <a:t>Website: www.dragos.com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F0EADF0-55B7-A4AC-6481-B51E5B5E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9" y="4615464"/>
            <a:ext cx="1509137" cy="3477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Identity Management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ACC00-F358-C544-BE09-245B5D5F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90" y="1129593"/>
            <a:ext cx="7287606" cy="3831562"/>
          </a:xfrm>
          <a:prstGeom prst="rect">
            <a:avLst/>
          </a:prstGeom>
        </p:spPr>
      </p:pic>
      <p:pic>
        <p:nvPicPr>
          <p:cNvPr id="9" name="Graphic 8" descr="Electric Tower outline">
            <a:extLst>
              <a:ext uri="{FF2B5EF4-FFF2-40B4-BE49-F238E27FC236}">
                <a16:creationId xmlns:a16="http://schemas.microsoft.com/office/drawing/2014/main" id="{AD6C953D-1FE6-5516-9BCC-9032AE1A2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17" y="4338418"/>
            <a:ext cx="622737" cy="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Security Controls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System Hardening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Application Allowlisting</a:t>
            </a:r>
          </a:p>
          <a:p>
            <a:pPr marL="230188" indent="-230188"/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EDR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Privileged Access Management (PAM)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Backup Solution for OT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Local\Site-to-Site Replication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Offline to Tape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C86F248C-1F50-ED4A-6BAD-BB302AA327BC}"/>
              </a:ext>
            </a:extLst>
          </p:cNvPr>
          <p:cNvSpPr>
            <a:spLocks noChangeAspect="1"/>
          </p:cNvSpPr>
          <p:nvPr/>
        </p:nvSpPr>
        <p:spPr>
          <a:xfrm>
            <a:off x="7090441" y="905103"/>
            <a:ext cx="1085644" cy="105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A63946">
              <a:lumMod val="40000"/>
              <a:lumOff val="6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FED8B4B-B4E7-6F0A-2061-31F33091F604}"/>
              </a:ext>
            </a:extLst>
          </p:cNvPr>
          <p:cNvSpPr txBox="1">
            <a:spLocks noChangeAspect="1"/>
          </p:cNvSpPr>
          <p:nvPr/>
        </p:nvSpPr>
        <p:spPr>
          <a:xfrm>
            <a:off x="4266621" y="1087264"/>
            <a:ext cx="3939830" cy="331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CBCB6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FFFFFF"/>
              </a:solidFill>
              <a:latin typeface="Lucida Sans"/>
            </a:endParaRPr>
          </a:p>
          <a:p>
            <a:pPr lvl="1">
              <a:buClrTx/>
            </a:pPr>
            <a:endParaRPr lang="en-US" dirty="0">
              <a:solidFill>
                <a:srgbClr val="2CBCB6"/>
              </a:solidFill>
              <a:latin typeface="Lucida Sans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110322E3-EF7C-2BA0-8480-0CBC05EC1F5F}"/>
              </a:ext>
            </a:extLst>
          </p:cNvPr>
          <p:cNvSpPr>
            <a:spLocks noChangeAspect="1"/>
          </p:cNvSpPr>
          <p:nvPr/>
        </p:nvSpPr>
        <p:spPr>
          <a:xfrm>
            <a:off x="5172690" y="1535090"/>
            <a:ext cx="2077420" cy="202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FED9BC33-3745-213E-0C41-A3EF126BD891}"/>
              </a:ext>
            </a:extLst>
          </p:cNvPr>
          <p:cNvSpPr>
            <a:spLocks noChangeAspect="1"/>
          </p:cNvSpPr>
          <p:nvPr/>
        </p:nvSpPr>
        <p:spPr>
          <a:xfrm>
            <a:off x="5668578" y="2020408"/>
            <a:ext cx="1085644" cy="105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7AB042">
              <a:lumMod val="60000"/>
              <a:lumOff val="4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28" name="Graphic 27" descr="Medieval Armor outline">
            <a:extLst>
              <a:ext uri="{FF2B5EF4-FFF2-40B4-BE49-F238E27FC236}">
                <a16:creationId xmlns:a16="http://schemas.microsoft.com/office/drawing/2014/main" id="{5283586C-6C58-5C63-B087-503BE7898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640" y="2140837"/>
            <a:ext cx="811520" cy="811520"/>
          </a:xfrm>
          <a:prstGeom prst="rect">
            <a:avLst/>
          </a:prstGeom>
        </p:spPr>
      </p:pic>
      <p:sp>
        <p:nvSpPr>
          <p:cNvPr id="29" name="Shape">
            <a:extLst>
              <a:ext uri="{FF2B5EF4-FFF2-40B4-BE49-F238E27FC236}">
                <a16:creationId xmlns:a16="http://schemas.microsoft.com/office/drawing/2014/main" id="{C462638A-3874-D027-0556-2F8B2C5CB2C0}"/>
              </a:ext>
            </a:extLst>
          </p:cNvPr>
          <p:cNvSpPr>
            <a:spLocks noChangeAspect="1"/>
          </p:cNvSpPr>
          <p:nvPr/>
        </p:nvSpPr>
        <p:spPr>
          <a:xfrm>
            <a:off x="6590015" y="419241"/>
            <a:ext cx="2077420" cy="202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6" name="Graphic 35" descr="Medieval tower outline">
            <a:extLst>
              <a:ext uri="{FF2B5EF4-FFF2-40B4-BE49-F238E27FC236}">
                <a16:creationId xmlns:a16="http://schemas.microsoft.com/office/drawing/2014/main" id="{7028BA5A-6022-FC9B-F92F-1EADB3749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1830" y="998767"/>
            <a:ext cx="793790" cy="793790"/>
          </a:xfrm>
          <a:prstGeom prst="rect">
            <a:avLst/>
          </a:prstGeom>
        </p:spPr>
      </p:pic>
      <p:sp>
        <p:nvSpPr>
          <p:cNvPr id="37" name="Shape">
            <a:extLst>
              <a:ext uri="{FF2B5EF4-FFF2-40B4-BE49-F238E27FC236}">
                <a16:creationId xmlns:a16="http://schemas.microsoft.com/office/drawing/2014/main" id="{014F10FC-89DA-CE16-2FFA-97C4A6179E12}"/>
              </a:ext>
            </a:extLst>
          </p:cNvPr>
          <p:cNvSpPr>
            <a:spLocks noChangeAspect="1"/>
          </p:cNvSpPr>
          <p:nvPr/>
        </p:nvSpPr>
        <p:spPr>
          <a:xfrm rot="20493416">
            <a:off x="6550388" y="2743057"/>
            <a:ext cx="2077420" cy="202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F54548AC-422C-F4E1-439C-276F6178DF4E}"/>
              </a:ext>
            </a:extLst>
          </p:cNvPr>
          <p:cNvSpPr>
            <a:spLocks noChangeAspect="1"/>
          </p:cNvSpPr>
          <p:nvPr/>
        </p:nvSpPr>
        <p:spPr>
          <a:xfrm>
            <a:off x="7046276" y="3228919"/>
            <a:ext cx="1085644" cy="105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2CBCB6">
              <a:lumMod val="40000"/>
              <a:lumOff val="6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9" name="Graphic 38" descr="Bow And Arrow outline">
            <a:extLst>
              <a:ext uri="{FF2B5EF4-FFF2-40B4-BE49-F238E27FC236}">
                <a16:creationId xmlns:a16="http://schemas.microsoft.com/office/drawing/2014/main" id="{AFCBDBFB-ADF4-3511-875A-3C4440128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4197" y="3476419"/>
            <a:ext cx="638891" cy="638891"/>
          </a:xfrm>
          <a:prstGeom prst="rect">
            <a:avLst/>
          </a:prstGeom>
        </p:spPr>
      </p:pic>
      <p:pic>
        <p:nvPicPr>
          <p:cNvPr id="42" name="Graphic 41" descr="Electric Tower outline">
            <a:extLst>
              <a:ext uri="{FF2B5EF4-FFF2-40B4-BE49-F238E27FC236}">
                <a16:creationId xmlns:a16="http://schemas.microsoft.com/office/drawing/2014/main" id="{686C3ED8-4895-F7B4-574A-5A1661452D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517" y="4338418"/>
            <a:ext cx="622737" cy="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  <a:latin typeface="Gill Sans" panose="020B0604020202020204" charset="0"/>
              </a:rPr>
              <a:t>ACME - Medium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 panose="020B0604020202020204" charset="0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 panose="020B0604020202020204" charset="0"/>
                <a:sym typeface="Gill Sans"/>
              </a:rPr>
              <a:t>Making it Defensible</a:t>
            </a:r>
            <a:endParaRPr lang="en-US" dirty="0">
              <a:latin typeface="Gill Sans" panose="020B0604020202020204" charset="0"/>
              <a:sym typeface="Gill San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223BFA-B488-5A5B-0377-DFD7AAFB7AA2}"/>
              </a:ext>
            </a:extLst>
          </p:cNvPr>
          <p:cNvSpPr txBox="1">
            <a:spLocks/>
          </p:cNvSpPr>
          <p:nvPr/>
        </p:nvSpPr>
        <p:spPr>
          <a:xfrm>
            <a:off x="762019" y="1333073"/>
            <a:ext cx="2785593" cy="1187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707" lvl="0" indent="-2301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Monitoring</a:t>
            </a: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ICS Network Visibility </a:t>
            </a: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Hunts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7BA6AC3-3B6D-E150-6250-52A7BDBB045A}"/>
              </a:ext>
            </a:extLst>
          </p:cNvPr>
          <p:cNvSpPr txBox="1">
            <a:spLocks/>
          </p:cNvSpPr>
          <p:nvPr/>
        </p:nvSpPr>
        <p:spPr>
          <a:xfrm>
            <a:off x="4200334" y="956204"/>
            <a:ext cx="2721020" cy="917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007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Intel Feeds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EISAC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2C86316-225D-87A7-55AD-852B02FAA6B2}"/>
              </a:ext>
            </a:extLst>
          </p:cNvPr>
          <p:cNvSpPr txBox="1">
            <a:spLocks/>
          </p:cNvSpPr>
          <p:nvPr/>
        </p:nvSpPr>
        <p:spPr>
          <a:xfrm>
            <a:off x="996120" y="3174671"/>
            <a:ext cx="3222169" cy="1488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707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Playbooks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Compromised Credentials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Compromised System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Forensic Triage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EDA6EC4-B721-6FCF-9CD1-75540A346EAD}"/>
              </a:ext>
            </a:extLst>
          </p:cNvPr>
          <p:cNvSpPr txBox="1">
            <a:spLocks/>
          </p:cNvSpPr>
          <p:nvPr/>
        </p:nvSpPr>
        <p:spPr>
          <a:xfrm>
            <a:off x="5708644" y="2031679"/>
            <a:ext cx="2546356" cy="112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Workforce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SOC (MSSP)</a:t>
            </a:r>
            <a:endParaRPr lang="en-US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C8C5A30-A386-018B-EDD8-B01C4C67EC05}"/>
              </a:ext>
            </a:extLst>
          </p:cNvPr>
          <p:cNvSpPr txBox="1">
            <a:spLocks/>
          </p:cNvSpPr>
          <p:nvPr/>
        </p:nvSpPr>
        <p:spPr>
          <a:xfrm>
            <a:off x="5082363" y="3677864"/>
            <a:ext cx="2862757" cy="91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Respond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OT Tabletop Exercise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Site Recovery Drill</a:t>
            </a:r>
            <a:endParaRPr lang="en-US" sz="1600" dirty="0">
              <a:solidFill>
                <a:srgbClr val="2CBCB6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1A6B267-F383-590C-C933-C3D99D27464C}"/>
              </a:ext>
            </a:extLst>
          </p:cNvPr>
          <p:cNvSpPr>
            <a:spLocks noChangeAspect="1"/>
          </p:cNvSpPr>
          <p:nvPr/>
        </p:nvSpPr>
        <p:spPr>
          <a:xfrm>
            <a:off x="3439776" y="1690295"/>
            <a:ext cx="2121068" cy="2086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9980228B-CE75-6440-00FB-F05852AA5842}"/>
              </a:ext>
            </a:extLst>
          </p:cNvPr>
          <p:cNvSpPr>
            <a:spLocks noChangeAspect="1"/>
          </p:cNvSpPr>
          <p:nvPr/>
        </p:nvSpPr>
        <p:spPr>
          <a:xfrm>
            <a:off x="3946083" y="2195645"/>
            <a:ext cx="1108453" cy="107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gradFill rotWithShape="1">
            <a:gsLst>
              <a:gs pos="0">
                <a:srgbClr val="2CBCB6">
                  <a:satMod val="103000"/>
                  <a:lumMod val="102000"/>
                  <a:tint val="94000"/>
                </a:srgbClr>
              </a:gs>
              <a:gs pos="50000">
                <a:srgbClr val="2CBCB6">
                  <a:satMod val="110000"/>
                  <a:lumMod val="100000"/>
                  <a:shade val="100000"/>
                </a:srgbClr>
              </a:gs>
              <a:gs pos="100000">
                <a:srgbClr val="2CBCB6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DBC63F-EC24-373D-DD3C-0E9A2CF66F06}"/>
              </a:ext>
            </a:extLst>
          </p:cNvPr>
          <p:cNvSpPr>
            <a:spLocks noChangeAspect="1"/>
          </p:cNvSpPr>
          <p:nvPr/>
        </p:nvSpPr>
        <p:spPr>
          <a:xfrm>
            <a:off x="4134110" y="2520129"/>
            <a:ext cx="732398" cy="427002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en-US">
              <a:solidFill>
                <a:srgbClr val="000000"/>
              </a:solidFill>
              <a:latin typeface="Gill Sans" panose="020B0604020202020204" charset="0"/>
            </a:endParaRPr>
          </a:p>
        </p:txBody>
      </p:sp>
      <p:pic>
        <p:nvPicPr>
          <p:cNvPr id="4" name="Graphic 3" descr="Electric Tower outline">
            <a:extLst>
              <a:ext uri="{FF2B5EF4-FFF2-40B4-BE49-F238E27FC236}">
                <a16:creationId xmlns:a16="http://schemas.microsoft.com/office/drawing/2014/main" id="{47EBEB1D-B13B-2F49-521C-0DA82A9F6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17" y="4338418"/>
            <a:ext cx="622737" cy="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1085538" y="4587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Implementing These 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rinciples </a:t>
            </a:r>
            <a:b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A Large(</a:t>
            </a:r>
            <a:r>
              <a:rPr lang="en-US" sz="2400" i="0" u="none" strike="noStrike" cap="none" dirty="0" err="1">
                <a:latin typeface="Gill Sans"/>
                <a:ea typeface="Gill Sans"/>
                <a:cs typeface="Gill Sans"/>
                <a:sym typeface="Gill Sans"/>
              </a:rPr>
              <a:t>ish</a:t>
            </a: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) Utility </a:t>
            </a:r>
            <a:endParaRPr sz="24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9D57DE13-7C12-A091-B5DD-7A0F44AB8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8" y="1998120"/>
            <a:ext cx="1038325" cy="1038325"/>
          </a:xfrm>
          <a:prstGeom prst="rect">
            <a:avLst/>
          </a:prstGeom>
        </p:spPr>
      </p:pic>
      <p:pic>
        <p:nvPicPr>
          <p:cNvPr id="3" name="Graphic 2" descr="Leaky Tap outline">
            <a:extLst>
              <a:ext uri="{FF2B5EF4-FFF2-40B4-BE49-F238E27FC236}">
                <a16:creationId xmlns:a16="http://schemas.microsoft.com/office/drawing/2014/main" id="{9E2EC952-737B-919A-3509-5C5D6692E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350" y="2340483"/>
            <a:ext cx="695962" cy="695962"/>
          </a:xfrm>
          <a:prstGeom prst="rect">
            <a:avLst/>
          </a:prstGeom>
        </p:spPr>
      </p:pic>
      <p:pic>
        <p:nvPicPr>
          <p:cNvPr id="4" name="Graphic 3" descr="Electric Tower outline">
            <a:extLst>
              <a:ext uri="{FF2B5EF4-FFF2-40B4-BE49-F238E27FC236}">
                <a16:creationId xmlns:a16="http://schemas.microsoft.com/office/drawing/2014/main" id="{EE7B8FE7-3D89-A7AD-12B3-76620AC07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0881" y="2234128"/>
            <a:ext cx="802317" cy="8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5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The </a:t>
            </a:r>
            <a:r>
              <a:rPr lang="en-US" dirty="0"/>
              <a:t>Last Part of</a:t>
            </a: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 the Journey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46186"/>
            <a:ext cx="3886200" cy="367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Sector: Utility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Subsector: Water\Wastewater &amp; Electric &amp; Generation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Employees: 500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Customers: ~</a:t>
            </a:r>
            <a:r>
              <a:rPr lang="en-US" dirty="0"/>
              <a:t>27,</a:t>
            </a: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000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Forecasted Growth: 25% YoY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Infrastructure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11</a:t>
            </a: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Wells</a:t>
            </a:r>
            <a:r>
              <a:rPr lang="en-US" dirty="0"/>
              <a:t>\ 7 Tanks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2 Treatment Plant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3 Lift Stations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6 Distribution Substations 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40 MW Solar &amp; Wind Farm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20 MWh BESS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Distributed Solar\BESS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endParaRPr lang="en-US" dirty="0"/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endParaRPr lang="en-US"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272;p50">
            <a:extLst>
              <a:ext uri="{FF2B5EF4-FFF2-40B4-BE49-F238E27FC236}">
                <a16:creationId xmlns:a16="http://schemas.microsoft.com/office/drawing/2014/main" id="{A210CC99-3DFD-2309-F1D0-5DFB49CA61F4}"/>
              </a:ext>
            </a:extLst>
          </p:cNvPr>
          <p:cNvSpPr txBox="1">
            <a:spLocks/>
          </p:cNvSpPr>
          <p:nvPr/>
        </p:nvSpPr>
        <p:spPr>
          <a:xfrm>
            <a:off x="4572000" y="1246187"/>
            <a:ext cx="3886200" cy="36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341312" indent="-230188"/>
            <a:r>
              <a:rPr lang="en-US" dirty="0"/>
              <a:t>Technology Stack:</a:t>
            </a:r>
          </a:p>
          <a:p>
            <a:pPr marL="341312" indent="-230188"/>
            <a:r>
              <a:rPr lang="en-US" dirty="0"/>
              <a:t>Business Systems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Cloud CIS\CRM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OMS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GIS</a:t>
            </a:r>
          </a:p>
          <a:p>
            <a:pPr marL="341312" indent="-230188"/>
            <a:r>
              <a:rPr lang="en-US" dirty="0"/>
              <a:t>OT Systems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Water SCADA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Electric ADMS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AMI Meter Systems</a:t>
            </a:r>
          </a:p>
          <a:p>
            <a:pPr marL="396874" indent="-230188"/>
            <a:r>
              <a:rPr lang="en-US" dirty="0"/>
              <a:t>Communication 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Wireless 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Fiber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Private Cellular</a:t>
            </a:r>
          </a:p>
          <a:p>
            <a:pPr marL="854074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Leased MPLS</a:t>
            </a:r>
          </a:p>
        </p:txBody>
      </p:sp>
      <p:pic>
        <p:nvPicPr>
          <p:cNvPr id="6" name="Graphic 5" descr="Wind Turbines outline">
            <a:extLst>
              <a:ext uri="{FF2B5EF4-FFF2-40B4-BE49-F238E27FC236}">
                <a16:creationId xmlns:a16="http://schemas.microsoft.com/office/drawing/2014/main" id="{613A25F7-C922-C521-EF32-BDF53072F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Steps Taken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Crown Jewels Analysis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ADMS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Water SCADA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Threat Scenario Approach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Ransomware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APT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Identify Constraints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Limited Budget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Limited Staff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Infrequent Production Outages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Regulatory Oversight</a:t>
            </a:r>
          </a:p>
        </p:txBody>
      </p:sp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1D4990F1-2A66-6B33-2676-B0ACFC574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3DAF12-7EFE-1E7B-92EF-C81E6A7D60CF}"/>
              </a:ext>
            </a:extLst>
          </p:cNvPr>
          <p:cNvGrpSpPr/>
          <p:nvPr/>
        </p:nvGrpSpPr>
        <p:grpSpPr>
          <a:xfrm>
            <a:off x="5084214" y="503327"/>
            <a:ext cx="3373682" cy="4178120"/>
            <a:chOff x="7333647" y="458958"/>
            <a:chExt cx="4594287" cy="568977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29C57B67-8CAC-7C1A-9AA7-475138962833}"/>
                </a:ext>
              </a:extLst>
            </p:cNvPr>
            <p:cNvSpPr/>
            <p:nvPr/>
          </p:nvSpPr>
          <p:spPr>
            <a:xfrm>
              <a:off x="8288832" y="1620886"/>
              <a:ext cx="1368082" cy="136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A63946">
                    <a:satMod val="103000"/>
                    <a:lumMod val="102000"/>
                    <a:tint val="94000"/>
                  </a:srgbClr>
                </a:gs>
                <a:gs pos="50000">
                  <a:srgbClr val="A63946">
                    <a:satMod val="110000"/>
                    <a:lumMod val="100000"/>
                    <a:shade val="100000"/>
                  </a:srgbClr>
                </a:gs>
                <a:gs pos="100000">
                  <a:srgbClr val="A6394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73DAEC51-0757-DE01-BDEA-9A79196ACA2E}"/>
                </a:ext>
              </a:extLst>
            </p:cNvPr>
            <p:cNvSpPr/>
            <p:nvPr/>
          </p:nvSpPr>
          <p:spPr>
            <a:xfrm>
              <a:off x="8946750" y="2959828"/>
              <a:ext cx="2690599" cy="26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9" y="756"/>
                  </a:moveTo>
                  <a:lnTo>
                    <a:pt x="8906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80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9" y="2314"/>
                    <a:pt x="4027" y="2304"/>
                    <a:pt x="3784" y="2546"/>
                  </a:cubicBezTo>
                  <a:lnTo>
                    <a:pt x="2544" y="3786"/>
                  </a:lnTo>
                  <a:cubicBezTo>
                    <a:pt x="2301" y="4030"/>
                    <a:pt x="2312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3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3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1" y="17575"/>
                    <a:pt x="2544" y="17818"/>
                  </a:cubicBezTo>
                  <a:lnTo>
                    <a:pt x="3784" y="19058"/>
                  </a:lnTo>
                  <a:cubicBezTo>
                    <a:pt x="4028" y="19301"/>
                    <a:pt x="4459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80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1" y="18503"/>
                    <a:pt x="8858" y="18736"/>
                    <a:pt x="8906" y="19024"/>
                  </a:cubicBezTo>
                  <a:lnTo>
                    <a:pt x="9209" y="20848"/>
                  </a:lnTo>
                  <a:cubicBezTo>
                    <a:pt x="9282" y="21286"/>
                    <a:pt x="9579" y="21600"/>
                    <a:pt x="9923" y="21600"/>
                  </a:cubicBezTo>
                  <a:lnTo>
                    <a:pt x="11677" y="21600"/>
                  </a:lnTo>
                  <a:cubicBezTo>
                    <a:pt x="12021" y="21600"/>
                    <a:pt x="12318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9" y="18508"/>
                    <a:pt x="13228" y="18419"/>
                  </a:cubicBezTo>
                  <a:cubicBezTo>
                    <a:pt x="13658" y="18281"/>
                    <a:pt x="14073" y="18108"/>
                    <a:pt x="14469" y="17904"/>
                  </a:cubicBezTo>
                  <a:cubicBezTo>
                    <a:pt x="14729" y="17769"/>
                    <a:pt x="15041" y="17786"/>
                    <a:pt x="15279" y="17956"/>
                  </a:cubicBezTo>
                  <a:lnTo>
                    <a:pt x="16780" y="19029"/>
                  </a:lnTo>
                  <a:cubicBezTo>
                    <a:pt x="17141" y="19288"/>
                    <a:pt x="17573" y="19298"/>
                    <a:pt x="17817" y="19056"/>
                  </a:cubicBezTo>
                  <a:lnTo>
                    <a:pt x="19057" y="17816"/>
                  </a:lnTo>
                  <a:cubicBezTo>
                    <a:pt x="19300" y="17572"/>
                    <a:pt x="19289" y="17141"/>
                    <a:pt x="19030" y="16780"/>
                  </a:cubicBezTo>
                  <a:lnTo>
                    <a:pt x="17959" y="15282"/>
                  </a:lnTo>
                  <a:cubicBezTo>
                    <a:pt x="17788" y="15043"/>
                    <a:pt x="17772" y="14731"/>
                    <a:pt x="17907" y="14471"/>
                  </a:cubicBezTo>
                  <a:cubicBezTo>
                    <a:pt x="18113" y="14074"/>
                    <a:pt x="18286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6" y="7942"/>
                    <a:pt x="18112" y="7526"/>
                    <a:pt x="17907" y="7129"/>
                  </a:cubicBezTo>
                  <a:cubicBezTo>
                    <a:pt x="17772" y="6869"/>
                    <a:pt x="17788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299" y="4027"/>
                    <a:pt x="19057" y="3784"/>
                  </a:cubicBezTo>
                  <a:lnTo>
                    <a:pt x="17817" y="2544"/>
                  </a:lnTo>
                  <a:cubicBezTo>
                    <a:pt x="17573" y="2301"/>
                    <a:pt x="17142" y="2312"/>
                    <a:pt x="16780" y="2571"/>
                  </a:cubicBezTo>
                  <a:lnTo>
                    <a:pt x="15279" y="3644"/>
                  </a:lnTo>
                  <a:cubicBezTo>
                    <a:pt x="15041" y="3814"/>
                    <a:pt x="14729" y="3832"/>
                    <a:pt x="14469" y="3696"/>
                  </a:cubicBezTo>
                  <a:cubicBezTo>
                    <a:pt x="14073" y="3492"/>
                    <a:pt x="13659" y="3319"/>
                    <a:pt x="13228" y="3181"/>
                  </a:cubicBezTo>
                  <a:cubicBezTo>
                    <a:pt x="12949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8" y="314"/>
                    <a:pt x="12021" y="0"/>
                    <a:pt x="11677" y="0"/>
                  </a:cubicBezTo>
                  <a:lnTo>
                    <a:pt x="9923" y="0"/>
                  </a:lnTo>
                  <a:cubicBezTo>
                    <a:pt x="9579" y="4"/>
                    <a:pt x="9281" y="318"/>
                    <a:pt x="9209" y="756"/>
                  </a:cubicBezTo>
                  <a:close/>
                  <a:moveTo>
                    <a:pt x="17005" y="10398"/>
                  </a:moveTo>
                  <a:cubicBezTo>
                    <a:pt x="17244" y="14141"/>
                    <a:pt x="14146" y="17240"/>
                    <a:pt x="10402" y="17001"/>
                  </a:cubicBezTo>
                  <a:cubicBezTo>
                    <a:pt x="7308" y="16803"/>
                    <a:pt x="4809" y="14304"/>
                    <a:pt x="4611" y="11209"/>
                  </a:cubicBezTo>
                  <a:cubicBezTo>
                    <a:pt x="4372" y="7466"/>
                    <a:pt x="7470" y="4367"/>
                    <a:pt x="11214" y="4606"/>
                  </a:cubicBezTo>
                  <a:cubicBezTo>
                    <a:pt x="14308" y="4805"/>
                    <a:pt x="16807" y="7305"/>
                    <a:pt x="17005" y="10398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7BB1B44-33A4-AA89-1C9B-7C1A9E9D3AFE}"/>
                </a:ext>
              </a:extLst>
            </p:cNvPr>
            <p:cNvSpPr/>
            <p:nvPr/>
          </p:nvSpPr>
          <p:spPr>
            <a:xfrm>
              <a:off x="7627509" y="948312"/>
              <a:ext cx="2690729" cy="26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8" y="756"/>
                  </a:moveTo>
                  <a:lnTo>
                    <a:pt x="8905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79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8" y="2314"/>
                    <a:pt x="4026" y="2304"/>
                    <a:pt x="3783" y="2546"/>
                  </a:cubicBezTo>
                  <a:lnTo>
                    <a:pt x="2543" y="3786"/>
                  </a:lnTo>
                  <a:cubicBezTo>
                    <a:pt x="2299" y="4030"/>
                    <a:pt x="2311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2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2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0" y="17575"/>
                    <a:pt x="2543" y="17818"/>
                  </a:cubicBezTo>
                  <a:lnTo>
                    <a:pt x="3783" y="19058"/>
                  </a:lnTo>
                  <a:cubicBezTo>
                    <a:pt x="4026" y="19301"/>
                    <a:pt x="4457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79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0" y="18503"/>
                    <a:pt x="8858" y="18736"/>
                    <a:pt x="8905" y="19024"/>
                  </a:cubicBezTo>
                  <a:lnTo>
                    <a:pt x="9208" y="20848"/>
                  </a:lnTo>
                  <a:cubicBezTo>
                    <a:pt x="9282" y="21286"/>
                    <a:pt x="9578" y="21600"/>
                    <a:pt x="9922" y="21600"/>
                  </a:cubicBezTo>
                  <a:lnTo>
                    <a:pt x="11677" y="21600"/>
                  </a:lnTo>
                  <a:cubicBezTo>
                    <a:pt x="12020" y="21600"/>
                    <a:pt x="12317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8" y="18508"/>
                    <a:pt x="13227" y="18419"/>
                  </a:cubicBezTo>
                  <a:cubicBezTo>
                    <a:pt x="13657" y="18281"/>
                    <a:pt x="14073" y="18108"/>
                    <a:pt x="14468" y="17904"/>
                  </a:cubicBezTo>
                  <a:cubicBezTo>
                    <a:pt x="14728" y="17769"/>
                    <a:pt x="15040" y="17786"/>
                    <a:pt x="15278" y="17956"/>
                  </a:cubicBezTo>
                  <a:lnTo>
                    <a:pt x="16779" y="19029"/>
                  </a:lnTo>
                  <a:cubicBezTo>
                    <a:pt x="17141" y="19288"/>
                    <a:pt x="17573" y="19298"/>
                    <a:pt x="17816" y="19056"/>
                  </a:cubicBezTo>
                  <a:lnTo>
                    <a:pt x="19056" y="17816"/>
                  </a:lnTo>
                  <a:cubicBezTo>
                    <a:pt x="19300" y="17572"/>
                    <a:pt x="19288" y="17141"/>
                    <a:pt x="19030" y="16780"/>
                  </a:cubicBezTo>
                  <a:lnTo>
                    <a:pt x="17959" y="15282"/>
                  </a:lnTo>
                  <a:cubicBezTo>
                    <a:pt x="17789" y="15043"/>
                    <a:pt x="17772" y="14731"/>
                    <a:pt x="17907" y="14471"/>
                  </a:cubicBezTo>
                  <a:cubicBezTo>
                    <a:pt x="18114" y="14074"/>
                    <a:pt x="18287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7" y="7942"/>
                    <a:pt x="18113" y="7526"/>
                    <a:pt x="17907" y="7129"/>
                  </a:cubicBezTo>
                  <a:cubicBezTo>
                    <a:pt x="17772" y="6869"/>
                    <a:pt x="17789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300" y="4027"/>
                    <a:pt x="19056" y="3784"/>
                  </a:cubicBezTo>
                  <a:lnTo>
                    <a:pt x="17816" y="2544"/>
                  </a:lnTo>
                  <a:cubicBezTo>
                    <a:pt x="17573" y="2301"/>
                    <a:pt x="17142" y="2312"/>
                    <a:pt x="16779" y="2571"/>
                  </a:cubicBezTo>
                  <a:lnTo>
                    <a:pt x="15278" y="3644"/>
                  </a:lnTo>
                  <a:cubicBezTo>
                    <a:pt x="15040" y="3814"/>
                    <a:pt x="14728" y="3832"/>
                    <a:pt x="14468" y="3696"/>
                  </a:cubicBezTo>
                  <a:cubicBezTo>
                    <a:pt x="14073" y="3492"/>
                    <a:pt x="13658" y="3319"/>
                    <a:pt x="13227" y="3181"/>
                  </a:cubicBezTo>
                  <a:cubicBezTo>
                    <a:pt x="12948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7" y="314"/>
                    <a:pt x="12020" y="0"/>
                    <a:pt x="11677" y="0"/>
                  </a:cubicBezTo>
                  <a:lnTo>
                    <a:pt x="9922" y="0"/>
                  </a:lnTo>
                  <a:cubicBezTo>
                    <a:pt x="9578" y="4"/>
                    <a:pt x="9282" y="318"/>
                    <a:pt x="9208" y="756"/>
                  </a:cubicBezTo>
                  <a:close/>
                  <a:moveTo>
                    <a:pt x="17005" y="10399"/>
                  </a:moveTo>
                  <a:cubicBezTo>
                    <a:pt x="17244" y="14142"/>
                    <a:pt x="14146" y="17241"/>
                    <a:pt x="10403" y="17002"/>
                  </a:cubicBezTo>
                  <a:cubicBezTo>
                    <a:pt x="7308" y="16804"/>
                    <a:pt x="4810" y="14305"/>
                    <a:pt x="4611" y="11211"/>
                  </a:cubicBezTo>
                  <a:cubicBezTo>
                    <a:pt x="4372" y="7467"/>
                    <a:pt x="7471" y="4368"/>
                    <a:pt x="11214" y="4608"/>
                  </a:cubicBezTo>
                  <a:cubicBezTo>
                    <a:pt x="14308" y="4805"/>
                    <a:pt x="16807" y="7305"/>
                    <a:pt x="17005" y="10399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0872D5B5-CFA6-C6F1-B434-7E4931EC7DCB}"/>
                </a:ext>
              </a:extLst>
            </p:cNvPr>
            <p:cNvSpPr/>
            <p:nvPr/>
          </p:nvSpPr>
          <p:spPr>
            <a:xfrm>
              <a:off x="7333647" y="4128266"/>
              <a:ext cx="2020216" cy="20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7"/>
                  </a:moveTo>
                  <a:cubicBezTo>
                    <a:pt x="16353" y="6304"/>
                    <a:pt x="17793" y="9646"/>
                    <a:pt x="16805" y="12682"/>
                  </a:cubicBezTo>
                  <a:cubicBezTo>
                    <a:pt x="15609" y="16354"/>
                    <a:pt x="11464" y="18141"/>
                    <a:pt x="7972" y="16487"/>
                  </a:cubicBezTo>
                  <a:cubicBezTo>
                    <a:pt x="5086" y="15121"/>
                    <a:pt x="3645" y="11778"/>
                    <a:pt x="4634" y="8742"/>
                  </a:cubicBezTo>
                  <a:cubicBezTo>
                    <a:pt x="5829" y="5068"/>
                    <a:pt x="9975" y="3283"/>
                    <a:pt x="13467" y="4937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E96A5975-99FC-0B94-2B90-9777C38C474D}"/>
                </a:ext>
              </a:extLst>
            </p:cNvPr>
            <p:cNvSpPr/>
            <p:nvPr/>
          </p:nvSpPr>
          <p:spPr>
            <a:xfrm>
              <a:off x="7843044" y="4624612"/>
              <a:ext cx="1020410" cy="102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033B3F">
                    <a:satMod val="103000"/>
                    <a:lumMod val="102000"/>
                    <a:tint val="94000"/>
                  </a:srgbClr>
                </a:gs>
                <a:gs pos="50000">
                  <a:srgbClr val="033B3F">
                    <a:satMod val="110000"/>
                    <a:lumMod val="100000"/>
                    <a:shade val="100000"/>
                  </a:srgbClr>
                </a:gs>
                <a:gs pos="100000">
                  <a:srgbClr val="033B3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6CF1081-FE93-4E43-84AA-11E67E19B076}"/>
                </a:ext>
              </a:extLst>
            </p:cNvPr>
            <p:cNvSpPr/>
            <p:nvPr/>
          </p:nvSpPr>
          <p:spPr>
            <a:xfrm>
              <a:off x="9612897" y="3625977"/>
              <a:ext cx="1362593" cy="1362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E3E5E5">
                    <a:satMod val="103000"/>
                    <a:lumMod val="102000"/>
                    <a:tint val="94000"/>
                  </a:srgbClr>
                </a:gs>
                <a:gs pos="50000">
                  <a:srgbClr val="E3E5E5">
                    <a:satMod val="110000"/>
                    <a:lumMod val="100000"/>
                    <a:shade val="100000"/>
                  </a:srgbClr>
                </a:gs>
                <a:gs pos="100000">
                  <a:srgbClr val="E3E5E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10" name="Graphic 60" descr="Puzzle">
              <a:extLst>
                <a:ext uri="{FF2B5EF4-FFF2-40B4-BE49-F238E27FC236}">
                  <a16:creationId xmlns:a16="http://schemas.microsoft.com/office/drawing/2014/main" id="{CA6A8AFF-A644-9D0E-6588-A61BF6414EB3}"/>
                </a:ext>
              </a:extLst>
            </p:cNvPr>
            <p:cNvSpPr/>
            <p:nvPr/>
          </p:nvSpPr>
          <p:spPr>
            <a:xfrm>
              <a:off x="8539636" y="1821113"/>
              <a:ext cx="814227" cy="932620"/>
            </a:xfrm>
            <a:custGeom>
              <a:avLst/>
              <a:gdLst>
                <a:gd name="connsiteX0" fmla="*/ 492443 w 762000"/>
                <a:gd name="connsiteY0" fmla="*/ 578168 h 762000"/>
                <a:gd name="connsiteX1" fmla="*/ 451485 w 762000"/>
                <a:gd name="connsiteY1" fmla="*/ 452438 h 762000"/>
                <a:gd name="connsiteX2" fmla="*/ 458153 w 762000"/>
                <a:gd name="connsiteY2" fmla="*/ 445770 h 762000"/>
                <a:gd name="connsiteX3" fmla="*/ 585788 w 762000"/>
                <a:gd name="connsiteY3" fmla="*/ 484823 h 762000"/>
                <a:gd name="connsiteX4" fmla="*/ 653415 w 762000"/>
                <a:gd name="connsiteY4" fmla="*/ 539115 h 762000"/>
                <a:gd name="connsiteX5" fmla="*/ 762000 w 762000"/>
                <a:gd name="connsiteY5" fmla="*/ 430530 h 762000"/>
                <a:gd name="connsiteX6" fmla="*/ 600075 w 762000"/>
                <a:gd name="connsiteY6" fmla="*/ 268605 h 762000"/>
                <a:gd name="connsiteX7" fmla="*/ 654368 w 762000"/>
                <a:gd name="connsiteY7" fmla="*/ 200978 h 762000"/>
                <a:gd name="connsiteX8" fmla="*/ 693420 w 762000"/>
                <a:gd name="connsiteY8" fmla="*/ 73343 h 762000"/>
                <a:gd name="connsiteX9" fmla="*/ 686753 w 762000"/>
                <a:gd name="connsiteY9" fmla="*/ 66675 h 762000"/>
                <a:gd name="connsiteX10" fmla="*/ 561023 w 762000"/>
                <a:gd name="connsiteY10" fmla="*/ 107632 h 762000"/>
                <a:gd name="connsiteX11" fmla="*/ 493395 w 762000"/>
                <a:gd name="connsiteY11" fmla="*/ 161925 h 762000"/>
                <a:gd name="connsiteX12" fmla="*/ 331470 w 762000"/>
                <a:gd name="connsiteY12" fmla="*/ 0 h 762000"/>
                <a:gd name="connsiteX13" fmla="*/ 221933 w 762000"/>
                <a:gd name="connsiteY13" fmla="*/ 108585 h 762000"/>
                <a:gd name="connsiteX14" fmla="*/ 276225 w 762000"/>
                <a:gd name="connsiteY14" fmla="*/ 176213 h 762000"/>
                <a:gd name="connsiteX15" fmla="*/ 317183 w 762000"/>
                <a:gd name="connsiteY15" fmla="*/ 301943 h 762000"/>
                <a:gd name="connsiteX16" fmla="*/ 310515 w 762000"/>
                <a:gd name="connsiteY16" fmla="*/ 308610 h 762000"/>
                <a:gd name="connsiteX17" fmla="*/ 182880 w 762000"/>
                <a:gd name="connsiteY17" fmla="*/ 269558 h 762000"/>
                <a:gd name="connsiteX18" fmla="*/ 115253 w 762000"/>
                <a:gd name="connsiteY18" fmla="*/ 215265 h 762000"/>
                <a:gd name="connsiteX19" fmla="*/ 0 w 762000"/>
                <a:gd name="connsiteY19" fmla="*/ 331470 h 762000"/>
                <a:gd name="connsiteX20" fmla="*/ 161925 w 762000"/>
                <a:gd name="connsiteY20" fmla="*/ 493395 h 762000"/>
                <a:gd name="connsiteX21" fmla="*/ 107632 w 762000"/>
                <a:gd name="connsiteY21" fmla="*/ 561023 h 762000"/>
                <a:gd name="connsiteX22" fmla="*/ 68580 w 762000"/>
                <a:gd name="connsiteY22" fmla="*/ 688658 h 762000"/>
                <a:gd name="connsiteX23" fmla="*/ 75248 w 762000"/>
                <a:gd name="connsiteY23" fmla="*/ 695325 h 762000"/>
                <a:gd name="connsiteX24" fmla="*/ 200978 w 762000"/>
                <a:gd name="connsiteY24" fmla="*/ 654368 h 762000"/>
                <a:gd name="connsiteX25" fmla="*/ 268605 w 762000"/>
                <a:gd name="connsiteY25" fmla="*/ 600075 h 762000"/>
                <a:gd name="connsiteX26" fmla="*/ 430530 w 762000"/>
                <a:gd name="connsiteY26" fmla="*/ 762000 h 762000"/>
                <a:gd name="connsiteX27" fmla="*/ 546735 w 762000"/>
                <a:gd name="connsiteY27" fmla="*/ 645795 h 762000"/>
                <a:gd name="connsiteX28" fmla="*/ 492443 w 762000"/>
                <a:gd name="connsiteY28" fmla="*/ 578168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0" h="762000">
                  <a:moveTo>
                    <a:pt x="492443" y="578168"/>
                  </a:moveTo>
                  <a:cubicBezTo>
                    <a:pt x="429578" y="580073"/>
                    <a:pt x="406718" y="499110"/>
                    <a:pt x="451485" y="452438"/>
                  </a:cubicBezTo>
                  <a:lnTo>
                    <a:pt x="458153" y="445770"/>
                  </a:lnTo>
                  <a:cubicBezTo>
                    <a:pt x="504825" y="401003"/>
                    <a:pt x="587693" y="421958"/>
                    <a:pt x="585788" y="484823"/>
                  </a:cubicBezTo>
                  <a:cubicBezTo>
                    <a:pt x="584835" y="521018"/>
                    <a:pt x="627698" y="564833"/>
                    <a:pt x="653415" y="539115"/>
                  </a:cubicBezTo>
                  <a:lnTo>
                    <a:pt x="762000" y="430530"/>
                  </a:lnTo>
                  <a:lnTo>
                    <a:pt x="600075" y="268605"/>
                  </a:lnTo>
                  <a:cubicBezTo>
                    <a:pt x="574358" y="242888"/>
                    <a:pt x="618173" y="200025"/>
                    <a:pt x="654368" y="200978"/>
                  </a:cubicBezTo>
                  <a:cubicBezTo>
                    <a:pt x="717233" y="202883"/>
                    <a:pt x="738188" y="120015"/>
                    <a:pt x="693420" y="73343"/>
                  </a:cubicBezTo>
                  <a:lnTo>
                    <a:pt x="686753" y="66675"/>
                  </a:lnTo>
                  <a:cubicBezTo>
                    <a:pt x="640080" y="21908"/>
                    <a:pt x="559118" y="44768"/>
                    <a:pt x="561023" y="107632"/>
                  </a:cubicBezTo>
                  <a:cubicBezTo>
                    <a:pt x="561975" y="143828"/>
                    <a:pt x="519113" y="187643"/>
                    <a:pt x="493395" y="161925"/>
                  </a:cubicBezTo>
                  <a:lnTo>
                    <a:pt x="331470" y="0"/>
                  </a:lnTo>
                  <a:lnTo>
                    <a:pt x="221933" y="108585"/>
                  </a:lnTo>
                  <a:cubicBezTo>
                    <a:pt x="196215" y="134303"/>
                    <a:pt x="240030" y="177165"/>
                    <a:pt x="276225" y="176213"/>
                  </a:cubicBezTo>
                  <a:cubicBezTo>
                    <a:pt x="339090" y="174308"/>
                    <a:pt x="361950" y="255270"/>
                    <a:pt x="317183" y="301943"/>
                  </a:cubicBezTo>
                  <a:lnTo>
                    <a:pt x="310515" y="308610"/>
                  </a:lnTo>
                  <a:cubicBezTo>
                    <a:pt x="263843" y="353378"/>
                    <a:pt x="180975" y="332423"/>
                    <a:pt x="182880" y="269558"/>
                  </a:cubicBezTo>
                  <a:cubicBezTo>
                    <a:pt x="183833" y="233363"/>
                    <a:pt x="140970" y="189548"/>
                    <a:pt x="115253" y="215265"/>
                  </a:cubicBezTo>
                  <a:lnTo>
                    <a:pt x="0" y="331470"/>
                  </a:lnTo>
                  <a:lnTo>
                    <a:pt x="161925" y="493395"/>
                  </a:lnTo>
                  <a:cubicBezTo>
                    <a:pt x="187643" y="519113"/>
                    <a:pt x="143828" y="561975"/>
                    <a:pt x="107632" y="561023"/>
                  </a:cubicBezTo>
                  <a:cubicBezTo>
                    <a:pt x="44768" y="559118"/>
                    <a:pt x="23813" y="641985"/>
                    <a:pt x="68580" y="688658"/>
                  </a:cubicBezTo>
                  <a:lnTo>
                    <a:pt x="75248" y="695325"/>
                  </a:lnTo>
                  <a:cubicBezTo>
                    <a:pt x="121920" y="740093"/>
                    <a:pt x="202883" y="717233"/>
                    <a:pt x="200978" y="654368"/>
                  </a:cubicBezTo>
                  <a:cubicBezTo>
                    <a:pt x="200025" y="618173"/>
                    <a:pt x="242888" y="574358"/>
                    <a:pt x="268605" y="600075"/>
                  </a:cubicBezTo>
                  <a:lnTo>
                    <a:pt x="430530" y="762000"/>
                  </a:lnTo>
                  <a:lnTo>
                    <a:pt x="546735" y="645795"/>
                  </a:lnTo>
                  <a:cubicBezTo>
                    <a:pt x="572453" y="620078"/>
                    <a:pt x="529590" y="577215"/>
                    <a:pt x="492443" y="578168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pic>
          <p:nvPicPr>
            <p:cNvPr id="11" name="Graphic 10" descr="Building outline">
              <a:extLst>
                <a:ext uri="{FF2B5EF4-FFF2-40B4-BE49-F238E27FC236}">
                  <a16:creationId xmlns:a16="http://schemas.microsoft.com/office/drawing/2014/main" id="{7BA9A0D3-CF67-FD6A-EBE5-8EB8C332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4395" y="4679372"/>
              <a:ext cx="832179" cy="832179"/>
            </a:xfrm>
            <a:prstGeom prst="rect">
              <a:avLst/>
            </a:prstGeom>
          </p:spPr>
        </p:pic>
        <p:pic>
          <p:nvPicPr>
            <p:cNvPr id="12" name="Graphic 11" descr="Factory outline">
              <a:extLst>
                <a:ext uri="{FF2B5EF4-FFF2-40B4-BE49-F238E27FC236}">
                  <a16:creationId xmlns:a16="http://schemas.microsoft.com/office/drawing/2014/main" id="{3A62F6D5-3517-14B5-2D26-467B201C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25959" y="3818721"/>
              <a:ext cx="914400" cy="914400"/>
            </a:xfrm>
            <a:prstGeom prst="rect">
              <a:avLst/>
            </a:prstGeom>
          </p:spPr>
        </p:pic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C2D2EB9-7E39-2E34-32E1-D1230998E558}"/>
                </a:ext>
              </a:extLst>
            </p:cNvPr>
            <p:cNvSpPr/>
            <p:nvPr/>
          </p:nvSpPr>
          <p:spPr>
            <a:xfrm>
              <a:off x="9907718" y="458958"/>
              <a:ext cx="2020216" cy="20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5"/>
                  </a:moveTo>
                  <a:cubicBezTo>
                    <a:pt x="16353" y="6302"/>
                    <a:pt x="17793" y="9645"/>
                    <a:pt x="16805" y="12681"/>
                  </a:cubicBezTo>
                  <a:cubicBezTo>
                    <a:pt x="15609" y="16353"/>
                    <a:pt x="11464" y="18139"/>
                    <a:pt x="7972" y="16486"/>
                  </a:cubicBezTo>
                  <a:cubicBezTo>
                    <a:pt x="5086" y="15119"/>
                    <a:pt x="3645" y="11776"/>
                    <a:pt x="4634" y="8741"/>
                  </a:cubicBezTo>
                  <a:cubicBezTo>
                    <a:pt x="5829" y="5068"/>
                    <a:pt x="9975" y="3282"/>
                    <a:pt x="13467" y="4935"/>
                  </a:cubicBezTo>
                  <a:close/>
                </a:path>
              </a:pathLst>
            </a:custGeom>
            <a:solidFill>
              <a:srgbClr val="FFFFFF">
                <a:lumMod val="75000"/>
                <a:alpha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F74BD67-93FF-41CD-DDC3-FDE7FA24279A}"/>
                </a:ext>
              </a:extLst>
            </p:cNvPr>
            <p:cNvSpPr/>
            <p:nvPr/>
          </p:nvSpPr>
          <p:spPr>
            <a:xfrm>
              <a:off x="10404067" y="955305"/>
              <a:ext cx="1020411" cy="101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049995">
                    <a:satMod val="103000"/>
                    <a:lumMod val="102000"/>
                    <a:tint val="94000"/>
                  </a:srgbClr>
                </a:gs>
                <a:gs pos="50000">
                  <a:srgbClr val="049995">
                    <a:satMod val="110000"/>
                    <a:lumMod val="100000"/>
                    <a:shade val="100000"/>
                  </a:srgbClr>
                </a:gs>
                <a:gs pos="100000">
                  <a:srgbClr val="04999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2E17B0-9F14-1746-DCE7-301310EAA66C}"/>
                </a:ext>
              </a:extLst>
            </p:cNvPr>
            <p:cNvSpPr/>
            <p:nvPr/>
          </p:nvSpPr>
          <p:spPr>
            <a:xfrm>
              <a:off x="10721862" y="1131833"/>
              <a:ext cx="384819" cy="666275"/>
            </a:xfrm>
            <a:custGeom>
              <a:avLst/>
              <a:gdLst>
                <a:gd name="connsiteX0" fmla="*/ 185738 w 495300"/>
                <a:gd name="connsiteY0" fmla="*/ 742950 h 800100"/>
                <a:gd name="connsiteX1" fmla="*/ 309563 w 495300"/>
                <a:gd name="connsiteY1" fmla="*/ 742950 h 800100"/>
                <a:gd name="connsiteX2" fmla="*/ 247651 w 495300"/>
                <a:gd name="connsiteY2" fmla="*/ 800100 h 800100"/>
                <a:gd name="connsiteX3" fmla="*/ 185738 w 495300"/>
                <a:gd name="connsiteY3" fmla="*/ 742950 h 800100"/>
                <a:gd name="connsiteX4" fmla="*/ 152400 w 495300"/>
                <a:gd name="connsiteY4" fmla="*/ 647700 h 800100"/>
                <a:gd name="connsiteX5" fmla="*/ 342900 w 495300"/>
                <a:gd name="connsiteY5" fmla="*/ 647700 h 800100"/>
                <a:gd name="connsiteX6" fmla="*/ 371475 w 495300"/>
                <a:gd name="connsiteY6" fmla="*/ 676275 h 800100"/>
                <a:gd name="connsiteX7" fmla="*/ 342900 w 495300"/>
                <a:gd name="connsiteY7" fmla="*/ 704850 h 800100"/>
                <a:gd name="connsiteX8" fmla="*/ 152400 w 495300"/>
                <a:gd name="connsiteY8" fmla="*/ 704850 h 800100"/>
                <a:gd name="connsiteX9" fmla="*/ 123825 w 495300"/>
                <a:gd name="connsiteY9" fmla="*/ 676275 h 800100"/>
                <a:gd name="connsiteX10" fmla="*/ 152400 w 495300"/>
                <a:gd name="connsiteY10" fmla="*/ 647700 h 800100"/>
                <a:gd name="connsiteX11" fmla="*/ 152400 w 495300"/>
                <a:gd name="connsiteY11" fmla="*/ 552450 h 800100"/>
                <a:gd name="connsiteX12" fmla="*/ 342900 w 495300"/>
                <a:gd name="connsiteY12" fmla="*/ 552450 h 800100"/>
                <a:gd name="connsiteX13" fmla="*/ 371475 w 495300"/>
                <a:gd name="connsiteY13" fmla="*/ 581025 h 800100"/>
                <a:gd name="connsiteX14" fmla="*/ 342900 w 495300"/>
                <a:gd name="connsiteY14" fmla="*/ 609600 h 800100"/>
                <a:gd name="connsiteX15" fmla="*/ 152400 w 495300"/>
                <a:gd name="connsiteY15" fmla="*/ 609600 h 800100"/>
                <a:gd name="connsiteX16" fmla="*/ 123825 w 495300"/>
                <a:gd name="connsiteY16" fmla="*/ 581025 h 800100"/>
                <a:gd name="connsiteX17" fmla="*/ 152400 w 495300"/>
                <a:gd name="connsiteY17" fmla="*/ 552450 h 800100"/>
                <a:gd name="connsiteX18" fmla="*/ 248602 w 495300"/>
                <a:gd name="connsiteY18" fmla="*/ 56197 h 800100"/>
                <a:gd name="connsiteX19" fmla="*/ 58103 w 495300"/>
                <a:gd name="connsiteY19" fmla="*/ 244793 h 800100"/>
                <a:gd name="connsiteX20" fmla="*/ 58103 w 495300"/>
                <a:gd name="connsiteY20" fmla="*/ 252413 h 800100"/>
                <a:gd name="connsiteX21" fmla="*/ 71438 w 495300"/>
                <a:gd name="connsiteY21" fmla="*/ 319088 h 800100"/>
                <a:gd name="connsiteX22" fmla="*/ 103823 w 495300"/>
                <a:gd name="connsiteY22" fmla="*/ 371475 h 800100"/>
                <a:gd name="connsiteX23" fmla="*/ 159068 w 495300"/>
                <a:gd name="connsiteY23" fmla="*/ 457200 h 800100"/>
                <a:gd name="connsiteX24" fmla="*/ 247650 w 495300"/>
                <a:gd name="connsiteY24" fmla="*/ 457200 h 800100"/>
                <a:gd name="connsiteX25" fmla="*/ 337185 w 495300"/>
                <a:gd name="connsiteY25" fmla="*/ 457200 h 800100"/>
                <a:gd name="connsiteX26" fmla="*/ 392430 w 495300"/>
                <a:gd name="connsiteY26" fmla="*/ 371475 h 800100"/>
                <a:gd name="connsiteX27" fmla="*/ 424815 w 495300"/>
                <a:gd name="connsiteY27" fmla="*/ 319088 h 800100"/>
                <a:gd name="connsiteX28" fmla="*/ 438150 w 495300"/>
                <a:gd name="connsiteY28" fmla="*/ 252413 h 800100"/>
                <a:gd name="connsiteX29" fmla="*/ 439103 w 495300"/>
                <a:gd name="connsiteY29" fmla="*/ 252413 h 800100"/>
                <a:gd name="connsiteX30" fmla="*/ 439103 w 495300"/>
                <a:gd name="connsiteY30" fmla="*/ 244793 h 800100"/>
                <a:gd name="connsiteX31" fmla="*/ 248602 w 495300"/>
                <a:gd name="connsiteY31" fmla="*/ 56197 h 800100"/>
                <a:gd name="connsiteX32" fmla="*/ 247650 w 495300"/>
                <a:gd name="connsiteY32" fmla="*/ 0 h 800100"/>
                <a:gd name="connsiteX33" fmla="*/ 495300 w 495300"/>
                <a:gd name="connsiteY33" fmla="*/ 244793 h 800100"/>
                <a:gd name="connsiteX34" fmla="*/ 495300 w 495300"/>
                <a:gd name="connsiteY34" fmla="*/ 253365 h 800100"/>
                <a:gd name="connsiteX35" fmla="*/ 478155 w 495300"/>
                <a:gd name="connsiteY35" fmla="*/ 339090 h 800100"/>
                <a:gd name="connsiteX36" fmla="*/ 435292 w 495300"/>
                <a:gd name="connsiteY36" fmla="*/ 409575 h 800100"/>
                <a:gd name="connsiteX37" fmla="*/ 377190 w 495300"/>
                <a:gd name="connsiteY37" fmla="*/ 503873 h 800100"/>
                <a:gd name="connsiteX38" fmla="*/ 360045 w 495300"/>
                <a:gd name="connsiteY38" fmla="*/ 514350 h 800100"/>
                <a:gd name="connsiteX39" fmla="*/ 135255 w 495300"/>
                <a:gd name="connsiteY39" fmla="*/ 514350 h 800100"/>
                <a:gd name="connsiteX40" fmla="*/ 118110 w 495300"/>
                <a:gd name="connsiteY40" fmla="*/ 503873 h 800100"/>
                <a:gd name="connsiteX41" fmla="*/ 60007 w 495300"/>
                <a:gd name="connsiteY41" fmla="*/ 409575 h 800100"/>
                <a:gd name="connsiteX42" fmla="*/ 17145 w 495300"/>
                <a:gd name="connsiteY42" fmla="*/ 339090 h 800100"/>
                <a:gd name="connsiteX43" fmla="*/ 0 w 495300"/>
                <a:gd name="connsiteY43" fmla="*/ 253365 h 800100"/>
                <a:gd name="connsiteX44" fmla="*/ 0 w 495300"/>
                <a:gd name="connsiteY44" fmla="*/ 244793 h 800100"/>
                <a:gd name="connsiteX45" fmla="*/ 247650 w 495300"/>
                <a:gd name="connsiteY4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800100">
                  <a:moveTo>
                    <a:pt x="185738" y="742950"/>
                  </a:moveTo>
                  <a:lnTo>
                    <a:pt x="309563" y="742950"/>
                  </a:lnTo>
                  <a:cubicBezTo>
                    <a:pt x="306706" y="775335"/>
                    <a:pt x="280036" y="800100"/>
                    <a:pt x="247651" y="800100"/>
                  </a:cubicBezTo>
                  <a:cubicBezTo>
                    <a:pt x="215265" y="800100"/>
                    <a:pt x="188595" y="775335"/>
                    <a:pt x="185738" y="742950"/>
                  </a:cubicBezTo>
                  <a:close/>
                  <a:moveTo>
                    <a:pt x="152400" y="647700"/>
                  </a:moveTo>
                  <a:lnTo>
                    <a:pt x="342900" y="647700"/>
                  </a:lnTo>
                  <a:cubicBezTo>
                    <a:pt x="359093" y="647700"/>
                    <a:pt x="371475" y="660083"/>
                    <a:pt x="371475" y="676275"/>
                  </a:cubicBezTo>
                  <a:cubicBezTo>
                    <a:pt x="371475" y="692467"/>
                    <a:pt x="359093" y="704850"/>
                    <a:pt x="342900" y="704850"/>
                  </a:cubicBezTo>
                  <a:lnTo>
                    <a:pt x="152400" y="704850"/>
                  </a:lnTo>
                  <a:cubicBezTo>
                    <a:pt x="136207" y="704850"/>
                    <a:pt x="123825" y="692467"/>
                    <a:pt x="123825" y="676275"/>
                  </a:cubicBezTo>
                  <a:cubicBezTo>
                    <a:pt x="123825" y="660083"/>
                    <a:pt x="136207" y="647700"/>
                    <a:pt x="152400" y="647700"/>
                  </a:cubicBezTo>
                  <a:close/>
                  <a:moveTo>
                    <a:pt x="152400" y="552450"/>
                  </a:moveTo>
                  <a:lnTo>
                    <a:pt x="342900" y="552450"/>
                  </a:lnTo>
                  <a:cubicBezTo>
                    <a:pt x="359093" y="552450"/>
                    <a:pt x="371475" y="564833"/>
                    <a:pt x="371475" y="581025"/>
                  </a:cubicBezTo>
                  <a:cubicBezTo>
                    <a:pt x="371475" y="597217"/>
                    <a:pt x="359093" y="609600"/>
                    <a:pt x="342900" y="609600"/>
                  </a:cubicBezTo>
                  <a:lnTo>
                    <a:pt x="152400" y="609600"/>
                  </a:lnTo>
                  <a:cubicBezTo>
                    <a:pt x="136207" y="609600"/>
                    <a:pt x="123825" y="597217"/>
                    <a:pt x="123825" y="581025"/>
                  </a:cubicBezTo>
                  <a:cubicBezTo>
                    <a:pt x="123825" y="564833"/>
                    <a:pt x="136207" y="552450"/>
                    <a:pt x="152400" y="552450"/>
                  </a:cubicBezTo>
                  <a:close/>
                  <a:moveTo>
                    <a:pt x="248602" y="56197"/>
                  </a:moveTo>
                  <a:cubicBezTo>
                    <a:pt x="144780" y="57150"/>
                    <a:pt x="60007" y="140970"/>
                    <a:pt x="58103" y="244793"/>
                  </a:cubicBezTo>
                  <a:lnTo>
                    <a:pt x="58103" y="252413"/>
                  </a:lnTo>
                  <a:cubicBezTo>
                    <a:pt x="59055" y="275273"/>
                    <a:pt x="62865" y="298133"/>
                    <a:pt x="71438" y="319088"/>
                  </a:cubicBezTo>
                  <a:cubicBezTo>
                    <a:pt x="79057" y="338138"/>
                    <a:pt x="90488" y="356235"/>
                    <a:pt x="103823" y="371475"/>
                  </a:cubicBezTo>
                  <a:cubicBezTo>
                    <a:pt x="124777" y="398145"/>
                    <a:pt x="143827" y="426720"/>
                    <a:pt x="159068" y="457200"/>
                  </a:cubicBezTo>
                  <a:lnTo>
                    <a:pt x="247650" y="457200"/>
                  </a:lnTo>
                  <a:lnTo>
                    <a:pt x="337185" y="457200"/>
                  </a:lnTo>
                  <a:cubicBezTo>
                    <a:pt x="351473" y="426720"/>
                    <a:pt x="370523" y="398145"/>
                    <a:pt x="392430" y="371475"/>
                  </a:cubicBezTo>
                  <a:cubicBezTo>
                    <a:pt x="406717" y="356235"/>
                    <a:pt x="417195" y="338138"/>
                    <a:pt x="424815" y="319088"/>
                  </a:cubicBezTo>
                  <a:cubicBezTo>
                    <a:pt x="432435" y="298133"/>
                    <a:pt x="437198" y="275273"/>
                    <a:pt x="438150" y="252413"/>
                  </a:cubicBezTo>
                  <a:lnTo>
                    <a:pt x="439103" y="252413"/>
                  </a:lnTo>
                  <a:lnTo>
                    <a:pt x="439103" y="244793"/>
                  </a:lnTo>
                  <a:cubicBezTo>
                    <a:pt x="437198" y="140018"/>
                    <a:pt x="352425" y="57150"/>
                    <a:pt x="248602" y="56197"/>
                  </a:cubicBezTo>
                  <a:close/>
                  <a:moveTo>
                    <a:pt x="247650" y="0"/>
                  </a:moveTo>
                  <a:cubicBezTo>
                    <a:pt x="382905" y="952"/>
                    <a:pt x="492442" y="109538"/>
                    <a:pt x="495300" y="244793"/>
                  </a:cubicBezTo>
                  <a:lnTo>
                    <a:pt x="495300" y="253365"/>
                  </a:lnTo>
                  <a:cubicBezTo>
                    <a:pt x="494348" y="282893"/>
                    <a:pt x="488633" y="311468"/>
                    <a:pt x="478155" y="339090"/>
                  </a:cubicBezTo>
                  <a:cubicBezTo>
                    <a:pt x="468630" y="364808"/>
                    <a:pt x="453390" y="388620"/>
                    <a:pt x="435292" y="409575"/>
                  </a:cubicBezTo>
                  <a:cubicBezTo>
                    <a:pt x="412433" y="434340"/>
                    <a:pt x="387668" y="482918"/>
                    <a:pt x="377190" y="503873"/>
                  </a:cubicBezTo>
                  <a:cubicBezTo>
                    <a:pt x="374333" y="510540"/>
                    <a:pt x="367665" y="514350"/>
                    <a:pt x="360045" y="514350"/>
                  </a:cubicBezTo>
                  <a:lnTo>
                    <a:pt x="135255" y="514350"/>
                  </a:lnTo>
                  <a:cubicBezTo>
                    <a:pt x="127635" y="514350"/>
                    <a:pt x="120968" y="510540"/>
                    <a:pt x="118110" y="503873"/>
                  </a:cubicBezTo>
                  <a:cubicBezTo>
                    <a:pt x="107632" y="482918"/>
                    <a:pt x="82868" y="434340"/>
                    <a:pt x="60007" y="409575"/>
                  </a:cubicBezTo>
                  <a:cubicBezTo>
                    <a:pt x="41910" y="388620"/>
                    <a:pt x="27622" y="364808"/>
                    <a:pt x="17145" y="339090"/>
                  </a:cubicBezTo>
                  <a:cubicBezTo>
                    <a:pt x="6668" y="311468"/>
                    <a:pt x="953" y="282893"/>
                    <a:pt x="0" y="253365"/>
                  </a:cubicBezTo>
                  <a:lnTo>
                    <a:pt x="0" y="244793"/>
                  </a:lnTo>
                  <a:cubicBezTo>
                    <a:pt x="2857" y="109538"/>
                    <a:pt x="112395" y="952"/>
                    <a:pt x="247650" y="0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93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Network Segmentation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272;p50">
            <a:extLst>
              <a:ext uri="{FF2B5EF4-FFF2-40B4-BE49-F238E27FC236}">
                <a16:creationId xmlns:a16="http://schemas.microsoft.com/office/drawing/2014/main" id="{AEC236F7-7BF0-8FD0-CBC1-26F47029C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1144587"/>
            <a:ext cx="3039160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Micro Segmentation</a:t>
            </a:r>
          </a:p>
          <a:p>
            <a:r>
              <a:rPr lang="en-US" sz="1600" dirty="0"/>
              <a:t>Site Resilience</a:t>
            </a:r>
          </a:p>
          <a:p>
            <a:r>
              <a:rPr lang="en-US" dirty="0"/>
              <a:t>Path Resilience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64492056-571B-69C9-0EDF-6E3984AA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519B6F-B4B7-3890-43CE-894E8E7B0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354" y="297327"/>
            <a:ext cx="4359542" cy="45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Field Network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0C1AE48A-157E-D9BD-A652-82DFE329B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274194-B3F5-A268-EA5B-7F5AA25D6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702" y="1094563"/>
            <a:ext cx="6112611" cy="39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5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Identity Management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F84051DB-2988-77EC-99EB-12FEE0576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52F21-A93A-74B7-E1EE-F5497FC15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" y="1252770"/>
            <a:ext cx="7291382" cy="35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Security Controls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Asset Management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Change Management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dirty="0"/>
              <a:t>Baseline Tracking</a:t>
            </a:r>
            <a:endParaRPr lang="en-US" sz="16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Risk Based Vulnerability Management Program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Port Security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dirty="0"/>
              <a:t>Hunt and Forensic Program</a:t>
            </a:r>
            <a:endParaRPr lang="en-US" sz="16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Backup Solution for OT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Local\Cloud Replication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Immutable Cloud Storage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Standby Systems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C86F248C-1F50-ED4A-6BAD-BB302AA327BC}"/>
              </a:ext>
            </a:extLst>
          </p:cNvPr>
          <p:cNvSpPr>
            <a:spLocks noChangeAspect="1"/>
          </p:cNvSpPr>
          <p:nvPr/>
        </p:nvSpPr>
        <p:spPr>
          <a:xfrm>
            <a:off x="7090441" y="905103"/>
            <a:ext cx="1085644" cy="105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A63946">
              <a:lumMod val="40000"/>
              <a:lumOff val="6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FED8B4B-B4E7-6F0A-2061-31F33091F604}"/>
              </a:ext>
            </a:extLst>
          </p:cNvPr>
          <p:cNvSpPr txBox="1">
            <a:spLocks noChangeAspect="1"/>
          </p:cNvSpPr>
          <p:nvPr/>
        </p:nvSpPr>
        <p:spPr>
          <a:xfrm>
            <a:off x="4266621" y="1087264"/>
            <a:ext cx="3939830" cy="331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CBCB6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FFFFFF"/>
              </a:solidFill>
              <a:latin typeface="Lucida Sans"/>
            </a:endParaRPr>
          </a:p>
          <a:p>
            <a:pPr lvl="1">
              <a:buClrTx/>
            </a:pPr>
            <a:endParaRPr lang="en-US" dirty="0">
              <a:solidFill>
                <a:srgbClr val="2CBCB6"/>
              </a:solidFill>
              <a:latin typeface="Lucida Sans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110322E3-EF7C-2BA0-8480-0CBC05EC1F5F}"/>
              </a:ext>
            </a:extLst>
          </p:cNvPr>
          <p:cNvSpPr>
            <a:spLocks noChangeAspect="1"/>
          </p:cNvSpPr>
          <p:nvPr/>
        </p:nvSpPr>
        <p:spPr>
          <a:xfrm>
            <a:off x="5172690" y="1535090"/>
            <a:ext cx="2077420" cy="202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FED9BC33-3745-213E-0C41-A3EF126BD891}"/>
              </a:ext>
            </a:extLst>
          </p:cNvPr>
          <p:cNvSpPr>
            <a:spLocks noChangeAspect="1"/>
          </p:cNvSpPr>
          <p:nvPr/>
        </p:nvSpPr>
        <p:spPr>
          <a:xfrm>
            <a:off x="5668578" y="2020408"/>
            <a:ext cx="1085644" cy="105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7AB042">
              <a:lumMod val="60000"/>
              <a:lumOff val="4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28" name="Graphic 27" descr="Medieval Armor outline">
            <a:extLst>
              <a:ext uri="{FF2B5EF4-FFF2-40B4-BE49-F238E27FC236}">
                <a16:creationId xmlns:a16="http://schemas.microsoft.com/office/drawing/2014/main" id="{5283586C-6C58-5C63-B087-503BE7898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640" y="2140837"/>
            <a:ext cx="811520" cy="811520"/>
          </a:xfrm>
          <a:prstGeom prst="rect">
            <a:avLst/>
          </a:prstGeom>
        </p:spPr>
      </p:pic>
      <p:sp>
        <p:nvSpPr>
          <p:cNvPr id="29" name="Shape">
            <a:extLst>
              <a:ext uri="{FF2B5EF4-FFF2-40B4-BE49-F238E27FC236}">
                <a16:creationId xmlns:a16="http://schemas.microsoft.com/office/drawing/2014/main" id="{C462638A-3874-D027-0556-2F8B2C5CB2C0}"/>
              </a:ext>
            </a:extLst>
          </p:cNvPr>
          <p:cNvSpPr>
            <a:spLocks noChangeAspect="1"/>
          </p:cNvSpPr>
          <p:nvPr/>
        </p:nvSpPr>
        <p:spPr>
          <a:xfrm>
            <a:off x="6590015" y="419241"/>
            <a:ext cx="2077420" cy="202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6" name="Graphic 35" descr="Medieval tower outline">
            <a:extLst>
              <a:ext uri="{FF2B5EF4-FFF2-40B4-BE49-F238E27FC236}">
                <a16:creationId xmlns:a16="http://schemas.microsoft.com/office/drawing/2014/main" id="{7028BA5A-6022-FC9B-F92F-1EADB3749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1830" y="998767"/>
            <a:ext cx="793790" cy="793790"/>
          </a:xfrm>
          <a:prstGeom prst="rect">
            <a:avLst/>
          </a:prstGeom>
        </p:spPr>
      </p:pic>
      <p:sp>
        <p:nvSpPr>
          <p:cNvPr id="37" name="Shape">
            <a:extLst>
              <a:ext uri="{FF2B5EF4-FFF2-40B4-BE49-F238E27FC236}">
                <a16:creationId xmlns:a16="http://schemas.microsoft.com/office/drawing/2014/main" id="{014F10FC-89DA-CE16-2FFA-97C4A6179E12}"/>
              </a:ext>
            </a:extLst>
          </p:cNvPr>
          <p:cNvSpPr>
            <a:spLocks noChangeAspect="1"/>
          </p:cNvSpPr>
          <p:nvPr/>
        </p:nvSpPr>
        <p:spPr>
          <a:xfrm rot="20493416">
            <a:off x="6550388" y="2743057"/>
            <a:ext cx="2077420" cy="202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F54548AC-422C-F4E1-439C-276F6178DF4E}"/>
              </a:ext>
            </a:extLst>
          </p:cNvPr>
          <p:cNvSpPr>
            <a:spLocks noChangeAspect="1"/>
          </p:cNvSpPr>
          <p:nvPr/>
        </p:nvSpPr>
        <p:spPr>
          <a:xfrm>
            <a:off x="7046276" y="3228919"/>
            <a:ext cx="1085644" cy="105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2CBCB6">
              <a:lumMod val="40000"/>
              <a:lumOff val="60000"/>
            </a:srgbClr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39" name="Graphic 38" descr="Bow And Arrow outline">
            <a:extLst>
              <a:ext uri="{FF2B5EF4-FFF2-40B4-BE49-F238E27FC236}">
                <a16:creationId xmlns:a16="http://schemas.microsoft.com/office/drawing/2014/main" id="{AFCBDBFB-ADF4-3511-875A-3C4440128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4197" y="3476419"/>
            <a:ext cx="638891" cy="638891"/>
          </a:xfrm>
          <a:prstGeom prst="rect">
            <a:avLst/>
          </a:prstGeom>
        </p:spPr>
      </p:pic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50D152B0-208D-44D2-B3BF-35B1CD8678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ctrTitle"/>
          </p:nvPr>
        </p:nvSpPr>
        <p:spPr>
          <a:xfrm>
            <a:off x="685799" y="1601787"/>
            <a:ext cx="6104467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Brian Foster</a:t>
            </a:r>
            <a:br>
              <a:rPr lang="en-US" dirty="0"/>
            </a:br>
            <a:r>
              <a:rPr lang="en-US" dirty="0"/>
              <a:t>Senior OT Cybersecurity Architect</a:t>
            </a:r>
            <a:br>
              <a:rPr lang="en-US" dirty="0"/>
            </a:br>
            <a:r>
              <a:rPr lang="en-US" dirty="0"/>
              <a:t>Southern California Edison</a:t>
            </a:r>
          </a:p>
        </p:txBody>
      </p:sp>
      <p:sp>
        <p:nvSpPr>
          <p:cNvPr id="202" name="Google Shape;202;p40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  <a:latin typeface="Gill Sans" panose="020B0604020202020204" charset="0"/>
              </a:rPr>
              <a:t>ACME - Large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 panose="020B0604020202020204" charset="0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 panose="020B0604020202020204" charset="0"/>
                <a:sym typeface="Gill Sans"/>
              </a:rPr>
              <a:t>Making it Defensible</a:t>
            </a:r>
            <a:endParaRPr lang="en-US" dirty="0">
              <a:latin typeface="Gill Sans" panose="020B0604020202020204" charset="0"/>
              <a:sym typeface="Gill San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223BFA-B488-5A5B-0377-DFD7AAFB7AA2}"/>
              </a:ext>
            </a:extLst>
          </p:cNvPr>
          <p:cNvSpPr txBox="1">
            <a:spLocks/>
          </p:cNvSpPr>
          <p:nvPr/>
        </p:nvSpPr>
        <p:spPr>
          <a:xfrm>
            <a:off x="762019" y="1333073"/>
            <a:ext cx="2785593" cy="1187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707" lvl="0" indent="-2301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Monitoring</a:t>
            </a: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Expanded ICS Network Visibility 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OT System Logging </a:t>
            </a:r>
            <a:endParaRPr lang="en-US" sz="1600" b="1" dirty="0">
              <a:solidFill>
                <a:srgbClr val="6C6463"/>
              </a:solidFill>
              <a:latin typeface="Gill Sans"/>
              <a:sym typeface="Gill Sans"/>
            </a:endParaRPr>
          </a:p>
          <a:p>
            <a:pPr marL="850582" lvl="1" indent="-230188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SzTx/>
              <a:buFont typeface="Gill Sans"/>
              <a:buChar char="•"/>
              <a:tabLst/>
              <a:defRPr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ICS Device Logging</a:t>
            </a:r>
            <a:endParaRPr lang="en-US" sz="1200" dirty="0">
              <a:solidFill>
                <a:srgbClr val="6C6463"/>
              </a:solidFill>
              <a:latin typeface="Gill Sans"/>
              <a:sym typeface="Gill Sans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7BA6AC3-3B6D-E150-6250-52A7BDBB045A}"/>
              </a:ext>
            </a:extLst>
          </p:cNvPr>
          <p:cNvSpPr txBox="1">
            <a:spLocks/>
          </p:cNvSpPr>
          <p:nvPr/>
        </p:nvSpPr>
        <p:spPr>
          <a:xfrm>
            <a:off x="4200334" y="956204"/>
            <a:ext cx="2721020" cy="917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007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Intel Feeds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Information Sharing Groups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2C86316-225D-87A7-55AD-852B02FAA6B2}"/>
              </a:ext>
            </a:extLst>
          </p:cNvPr>
          <p:cNvSpPr txBox="1">
            <a:spLocks/>
          </p:cNvSpPr>
          <p:nvPr/>
        </p:nvSpPr>
        <p:spPr>
          <a:xfrm>
            <a:off x="996120" y="3174671"/>
            <a:ext cx="3222169" cy="1488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707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Playbooks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Insider Threat</a:t>
            </a:r>
          </a:p>
          <a:p>
            <a:pPr marL="850582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Defensible Cyber Stance</a:t>
            </a: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EDA6EC4-B721-6FCF-9CD1-75540A346EAD}"/>
              </a:ext>
            </a:extLst>
          </p:cNvPr>
          <p:cNvSpPr txBox="1">
            <a:spLocks/>
          </p:cNvSpPr>
          <p:nvPr/>
        </p:nvSpPr>
        <p:spPr>
          <a:xfrm>
            <a:off x="5708643" y="2031679"/>
            <a:ext cx="2924993" cy="112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Workforce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SOC IT/OT (L2+)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Responders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endParaRPr lang="en-US" dirty="0">
              <a:solidFill>
                <a:srgbClr val="2CBCB6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C8C5A30-A386-018B-EDD8-B01C4C67EC05}"/>
              </a:ext>
            </a:extLst>
          </p:cNvPr>
          <p:cNvSpPr txBox="1">
            <a:spLocks/>
          </p:cNvSpPr>
          <p:nvPr/>
        </p:nvSpPr>
        <p:spPr>
          <a:xfrm>
            <a:off x="5082363" y="3677864"/>
            <a:ext cx="3429395" cy="91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 cap="none" spc="150" baseline="0">
                <a:solidFill>
                  <a:schemeClr val="bg1"/>
                </a:solidFill>
                <a:latin typeface="+mn-lt"/>
                <a:ea typeface="+mn-ea"/>
                <a:cs typeface="Dubai" panose="020B0503030403030204" pitchFamily="34" charset="-78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cap="none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371600" indent="-2825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000" kern="1200" spc="3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86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spc="3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Respond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Executive Tabletop Exercise</a:t>
            </a:r>
          </a:p>
          <a:p>
            <a:pPr marL="850900" lvl="1" indent="-230188">
              <a:lnSpc>
                <a:spcPct val="100000"/>
              </a:lnSpc>
              <a:spcAft>
                <a:spcPts val="0"/>
              </a:spcAft>
              <a:buClr>
                <a:srgbClr val="6C6463"/>
              </a:buClr>
              <a:buFont typeface="Gill Sans"/>
              <a:buChar char="•"/>
            </a:pPr>
            <a:r>
              <a:rPr lang="en-US" sz="1600" dirty="0">
                <a:solidFill>
                  <a:srgbClr val="6C6463"/>
                </a:solidFill>
                <a:latin typeface="Gill Sans"/>
                <a:sym typeface="Gill Sans"/>
              </a:rPr>
              <a:t>System Recovery Drill</a:t>
            </a: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lvl="2">
              <a:buClr>
                <a:srgbClr val="2CBCB6"/>
              </a:buClr>
            </a:pPr>
            <a:endParaRPr lang="en-US" sz="1600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1A6B267-F383-590C-C933-C3D99D27464C}"/>
              </a:ext>
            </a:extLst>
          </p:cNvPr>
          <p:cNvSpPr>
            <a:spLocks noChangeAspect="1"/>
          </p:cNvSpPr>
          <p:nvPr/>
        </p:nvSpPr>
        <p:spPr>
          <a:xfrm>
            <a:off x="3439776" y="1690295"/>
            <a:ext cx="2121068" cy="2086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rgbClr val="FFFFFF">
              <a:lumMod val="75000"/>
              <a:alpha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9980228B-CE75-6440-00FB-F05852AA5842}"/>
              </a:ext>
            </a:extLst>
          </p:cNvPr>
          <p:cNvSpPr>
            <a:spLocks noChangeAspect="1"/>
          </p:cNvSpPr>
          <p:nvPr/>
        </p:nvSpPr>
        <p:spPr>
          <a:xfrm>
            <a:off x="3946083" y="2195645"/>
            <a:ext cx="1108453" cy="107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gradFill rotWithShape="1">
            <a:gsLst>
              <a:gs pos="0">
                <a:srgbClr val="2CBCB6">
                  <a:satMod val="103000"/>
                  <a:lumMod val="102000"/>
                  <a:tint val="94000"/>
                </a:srgbClr>
              </a:gs>
              <a:gs pos="50000">
                <a:srgbClr val="2CBCB6">
                  <a:satMod val="110000"/>
                  <a:lumMod val="100000"/>
                  <a:shade val="100000"/>
                </a:srgbClr>
              </a:gs>
              <a:gs pos="100000">
                <a:srgbClr val="2CBCB6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FDBC63F-EC24-373D-DD3C-0E9A2CF66F06}"/>
              </a:ext>
            </a:extLst>
          </p:cNvPr>
          <p:cNvSpPr>
            <a:spLocks noChangeAspect="1"/>
          </p:cNvSpPr>
          <p:nvPr/>
        </p:nvSpPr>
        <p:spPr>
          <a:xfrm>
            <a:off x="4134110" y="2520129"/>
            <a:ext cx="732398" cy="427002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en-US">
              <a:solidFill>
                <a:srgbClr val="000000"/>
              </a:solidFill>
              <a:latin typeface="Gill Sans" panose="020B0604020202020204" charset="0"/>
            </a:endParaRPr>
          </a:p>
        </p:txBody>
      </p:sp>
      <p:pic>
        <p:nvPicPr>
          <p:cNvPr id="2" name="Graphic 1" descr="Wind Turbines outline">
            <a:extLst>
              <a:ext uri="{FF2B5EF4-FFF2-40B4-BE49-F238E27FC236}">
                <a16:creationId xmlns:a16="http://schemas.microsoft.com/office/drawing/2014/main" id="{A5B256F6-BB18-141E-69AD-FA5C113CB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6" y="3984576"/>
            <a:ext cx="1038325" cy="10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1085538" y="4587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Summary</a:t>
            </a:r>
            <a:endParaRPr sz="24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792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2330-F33D-8863-93B2-C0F4EB57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51D32"/>
                </a:solidFill>
                <a:latin typeface="Gill Sans" panose="020B0604020202020204" charset="0"/>
              </a:rPr>
              <a:t>Defensible Architecture</a:t>
            </a:r>
            <a:br>
              <a:rPr lang="en-US" dirty="0">
                <a:solidFill>
                  <a:srgbClr val="651D32"/>
                </a:solidFill>
                <a:latin typeface="Gill Sans" panose="020B0604020202020204" charset="0"/>
              </a:rPr>
            </a:br>
            <a:r>
              <a:rPr lang="en-US" dirty="0"/>
              <a:t>Summary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2B8303-772A-61ED-7F2D-ACB456384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5" y="1252059"/>
            <a:ext cx="8232083" cy="3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9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BC48-344D-B668-205D-2F68C663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51D32"/>
                </a:solidFill>
                <a:latin typeface="Gill Sans" panose="020B0604020202020204" charset="0"/>
              </a:rPr>
              <a:t>Intelligence Driven Defensible Architecture</a:t>
            </a:r>
            <a:br>
              <a:rPr lang="en-US" dirty="0"/>
            </a:br>
            <a:r>
              <a:rPr lang="en-US" dirty="0"/>
              <a:t>Easy Right?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C25DF-29E4-E015-9D7A-BEC232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4253023" cy="3200400"/>
          </a:xfrm>
        </p:spPr>
        <p:txBody>
          <a:bodyPr/>
          <a:lstStyle/>
          <a:p>
            <a:r>
              <a:rPr lang="en-US" dirty="0"/>
              <a:t>Understand how operations and business functions</a:t>
            </a:r>
          </a:p>
          <a:p>
            <a:r>
              <a:rPr lang="en-US" dirty="0"/>
              <a:t>Use an intel-driven design that fits the operation environment</a:t>
            </a:r>
          </a:p>
          <a:p>
            <a:r>
              <a:rPr lang="en-US" dirty="0"/>
              <a:t>Deploy technology and processes that support the ability to detect and respond to events</a:t>
            </a:r>
          </a:p>
          <a:p>
            <a:r>
              <a:rPr lang="en-US" dirty="0"/>
              <a:t>Develop resilience and response capabilities</a:t>
            </a:r>
          </a:p>
          <a:p>
            <a:r>
              <a:rPr lang="en-US" dirty="0"/>
              <a:t>Enabling and supporting defenders</a:t>
            </a:r>
          </a:p>
          <a:p>
            <a:endParaRPr lang="en-US" dirty="0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6DD8B540-A7AA-11B5-BCE8-3B1A0EE20EFD}"/>
              </a:ext>
            </a:extLst>
          </p:cNvPr>
          <p:cNvSpPr>
            <a:spLocks noChangeAspect="1"/>
          </p:cNvSpPr>
          <p:nvPr/>
        </p:nvSpPr>
        <p:spPr>
          <a:xfrm rot="12730643">
            <a:off x="7109314" y="1232560"/>
            <a:ext cx="853850" cy="85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4" h="19002" extrusionOk="0">
                <a:moveTo>
                  <a:pt x="5746" y="781"/>
                </a:moveTo>
                <a:cubicBezTo>
                  <a:pt x="10565" y="-1299"/>
                  <a:pt x="16153" y="919"/>
                  <a:pt x="18228" y="5736"/>
                </a:cubicBezTo>
                <a:cubicBezTo>
                  <a:pt x="20302" y="10552"/>
                  <a:pt x="18077" y="16142"/>
                  <a:pt x="13258" y="18221"/>
                </a:cubicBezTo>
                <a:cubicBezTo>
                  <a:pt x="8439" y="20301"/>
                  <a:pt x="2851" y="18083"/>
                  <a:pt x="776" y="13266"/>
                </a:cubicBezTo>
                <a:cubicBezTo>
                  <a:pt x="-1298" y="8450"/>
                  <a:pt x="927" y="2860"/>
                  <a:pt x="5746" y="781"/>
                </a:cubicBezTo>
                <a:close/>
              </a:path>
            </a:pathLst>
          </a:custGeom>
          <a:gradFill>
            <a:gsLst>
              <a:gs pos="29000">
                <a:srgbClr val="AB3442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27C29549-05F5-3BE0-88F8-E0B31D7262C1}"/>
              </a:ext>
            </a:extLst>
          </p:cNvPr>
          <p:cNvSpPr>
            <a:spLocks noChangeAspect="1"/>
          </p:cNvSpPr>
          <p:nvPr/>
        </p:nvSpPr>
        <p:spPr>
          <a:xfrm>
            <a:off x="6681865" y="837577"/>
            <a:ext cx="1679343" cy="167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756"/>
                </a:moveTo>
                <a:lnTo>
                  <a:pt x="8905" y="2581"/>
                </a:lnTo>
                <a:cubicBezTo>
                  <a:pt x="8857" y="2869"/>
                  <a:pt x="8650" y="3101"/>
                  <a:pt x="8373" y="3190"/>
                </a:cubicBezTo>
                <a:cubicBezTo>
                  <a:pt x="7945" y="3327"/>
                  <a:pt x="7533" y="3500"/>
                  <a:pt x="7140" y="3704"/>
                </a:cubicBezTo>
                <a:cubicBezTo>
                  <a:pt x="6879" y="3839"/>
                  <a:pt x="6566" y="3822"/>
                  <a:pt x="6328" y="3651"/>
                </a:cubicBezTo>
                <a:lnTo>
                  <a:pt x="4820" y="2573"/>
                </a:lnTo>
                <a:cubicBezTo>
                  <a:pt x="4458" y="2314"/>
                  <a:pt x="4026" y="2304"/>
                  <a:pt x="3783" y="2546"/>
                </a:cubicBezTo>
                <a:lnTo>
                  <a:pt x="2543" y="3786"/>
                </a:lnTo>
                <a:cubicBezTo>
                  <a:pt x="2299" y="4030"/>
                  <a:pt x="2311" y="4461"/>
                  <a:pt x="2570" y="4822"/>
                </a:cubicBezTo>
                <a:lnTo>
                  <a:pt x="3650" y="6334"/>
                </a:lnTo>
                <a:cubicBezTo>
                  <a:pt x="3820" y="6572"/>
                  <a:pt x="3838" y="6884"/>
                  <a:pt x="3702" y="7144"/>
                </a:cubicBezTo>
                <a:cubicBezTo>
                  <a:pt x="3500" y="7536"/>
                  <a:pt x="3328" y="7947"/>
                  <a:pt x="3192" y="8373"/>
                </a:cubicBezTo>
                <a:cubicBezTo>
                  <a:pt x="3103" y="8651"/>
                  <a:pt x="2870" y="8859"/>
                  <a:pt x="2582" y="8907"/>
                </a:cubicBezTo>
                <a:lnTo>
                  <a:pt x="752" y="9211"/>
                </a:lnTo>
                <a:cubicBezTo>
                  <a:pt x="314" y="9284"/>
                  <a:pt x="0" y="9581"/>
                  <a:pt x="0" y="9925"/>
                </a:cubicBezTo>
                <a:lnTo>
                  <a:pt x="0" y="11679"/>
                </a:lnTo>
                <a:cubicBezTo>
                  <a:pt x="0" y="12023"/>
                  <a:pt x="314" y="12320"/>
                  <a:pt x="752" y="12393"/>
                </a:cubicBezTo>
                <a:lnTo>
                  <a:pt x="2582" y="12697"/>
                </a:lnTo>
                <a:cubicBezTo>
                  <a:pt x="2870" y="12746"/>
                  <a:pt x="3103" y="12953"/>
                  <a:pt x="3192" y="13231"/>
                </a:cubicBezTo>
                <a:cubicBezTo>
                  <a:pt x="3328" y="13658"/>
                  <a:pt x="3500" y="14068"/>
                  <a:pt x="3702" y="14460"/>
                </a:cubicBezTo>
                <a:cubicBezTo>
                  <a:pt x="3837" y="14720"/>
                  <a:pt x="3820" y="15033"/>
                  <a:pt x="3650" y="15271"/>
                </a:cubicBezTo>
                <a:lnTo>
                  <a:pt x="2570" y="16782"/>
                </a:lnTo>
                <a:cubicBezTo>
                  <a:pt x="2311" y="17143"/>
                  <a:pt x="2300" y="17575"/>
                  <a:pt x="2543" y="17818"/>
                </a:cubicBezTo>
                <a:lnTo>
                  <a:pt x="3783" y="19058"/>
                </a:lnTo>
                <a:cubicBezTo>
                  <a:pt x="4026" y="19301"/>
                  <a:pt x="4457" y="19290"/>
                  <a:pt x="4820" y="19031"/>
                </a:cubicBezTo>
                <a:lnTo>
                  <a:pt x="6328" y="17953"/>
                </a:lnTo>
                <a:cubicBezTo>
                  <a:pt x="6567" y="17782"/>
                  <a:pt x="6879" y="17765"/>
                  <a:pt x="7140" y="17901"/>
                </a:cubicBezTo>
                <a:cubicBezTo>
                  <a:pt x="7533" y="18105"/>
                  <a:pt x="7945" y="18277"/>
                  <a:pt x="8373" y="18414"/>
                </a:cubicBezTo>
                <a:cubicBezTo>
                  <a:pt x="8650" y="18503"/>
                  <a:pt x="8858" y="18736"/>
                  <a:pt x="8905" y="19024"/>
                </a:cubicBezTo>
                <a:lnTo>
                  <a:pt x="9208" y="20848"/>
                </a:lnTo>
                <a:cubicBezTo>
                  <a:pt x="9282" y="21286"/>
                  <a:pt x="9578" y="21600"/>
                  <a:pt x="9922" y="21600"/>
                </a:cubicBezTo>
                <a:lnTo>
                  <a:pt x="11677" y="21600"/>
                </a:lnTo>
                <a:cubicBezTo>
                  <a:pt x="12020" y="21600"/>
                  <a:pt x="12317" y="21286"/>
                  <a:pt x="12391" y="20848"/>
                </a:cubicBezTo>
                <a:lnTo>
                  <a:pt x="12693" y="19029"/>
                </a:lnTo>
                <a:cubicBezTo>
                  <a:pt x="12741" y="18740"/>
                  <a:pt x="12948" y="18508"/>
                  <a:pt x="13227" y="18419"/>
                </a:cubicBezTo>
                <a:cubicBezTo>
                  <a:pt x="13657" y="18281"/>
                  <a:pt x="14073" y="18108"/>
                  <a:pt x="14468" y="17904"/>
                </a:cubicBezTo>
                <a:cubicBezTo>
                  <a:pt x="14728" y="17769"/>
                  <a:pt x="15040" y="17786"/>
                  <a:pt x="15278" y="17956"/>
                </a:cubicBezTo>
                <a:lnTo>
                  <a:pt x="16779" y="19029"/>
                </a:lnTo>
                <a:cubicBezTo>
                  <a:pt x="17141" y="19288"/>
                  <a:pt x="17573" y="19298"/>
                  <a:pt x="17816" y="19056"/>
                </a:cubicBezTo>
                <a:lnTo>
                  <a:pt x="19056" y="17816"/>
                </a:lnTo>
                <a:cubicBezTo>
                  <a:pt x="19300" y="17572"/>
                  <a:pt x="19288" y="17141"/>
                  <a:pt x="19030" y="16780"/>
                </a:cubicBezTo>
                <a:lnTo>
                  <a:pt x="17959" y="15282"/>
                </a:lnTo>
                <a:cubicBezTo>
                  <a:pt x="17789" y="15043"/>
                  <a:pt x="17772" y="14731"/>
                  <a:pt x="17907" y="14471"/>
                </a:cubicBezTo>
                <a:cubicBezTo>
                  <a:pt x="18114" y="14074"/>
                  <a:pt x="18287" y="13658"/>
                  <a:pt x="18425" y="13226"/>
                </a:cubicBezTo>
                <a:cubicBezTo>
                  <a:pt x="18514" y="12948"/>
                  <a:pt x="18747" y="12739"/>
                  <a:pt x="19035" y="12692"/>
                </a:cubicBezTo>
                <a:lnTo>
                  <a:pt x="20848" y="12391"/>
                </a:lnTo>
                <a:cubicBezTo>
                  <a:pt x="21286" y="12318"/>
                  <a:pt x="21600" y="12021"/>
                  <a:pt x="21600" y="11677"/>
                </a:cubicBezTo>
                <a:lnTo>
                  <a:pt x="21600" y="9923"/>
                </a:lnTo>
                <a:cubicBezTo>
                  <a:pt x="21600" y="9579"/>
                  <a:pt x="21286" y="9282"/>
                  <a:pt x="20848" y="9209"/>
                </a:cubicBezTo>
                <a:lnTo>
                  <a:pt x="19035" y="8908"/>
                </a:lnTo>
                <a:cubicBezTo>
                  <a:pt x="18747" y="8860"/>
                  <a:pt x="18514" y="8652"/>
                  <a:pt x="18425" y="8374"/>
                </a:cubicBezTo>
                <a:cubicBezTo>
                  <a:pt x="18287" y="7942"/>
                  <a:pt x="18113" y="7526"/>
                  <a:pt x="17907" y="7129"/>
                </a:cubicBezTo>
                <a:cubicBezTo>
                  <a:pt x="17772" y="6869"/>
                  <a:pt x="17789" y="6556"/>
                  <a:pt x="17959" y="6318"/>
                </a:cubicBezTo>
                <a:lnTo>
                  <a:pt x="19030" y="4820"/>
                </a:lnTo>
                <a:cubicBezTo>
                  <a:pt x="19289" y="4459"/>
                  <a:pt x="19300" y="4027"/>
                  <a:pt x="19056" y="3784"/>
                </a:cubicBezTo>
                <a:lnTo>
                  <a:pt x="17816" y="2544"/>
                </a:lnTo>
                <a:cubicBezTo>
                  <a:pt x="17573" y="2301"/>
                  <a:pt x="17142" y="2312"/>
                  <a:pt x="16779" y="2571"/>
                </a:cubicBezTo>
                <a:lnTo>
                  <a:pt x="15278" y="3644"/>
                </a:lnTo>
                <a:cubicBezTo>
                  <a:pt x="15040" y="3814"/>
                  <a:pt x="14728" y="3832"/>
                  <a:pt x="14468" y="3696"/>
                </a:cubicBezTo>
                <a:cubicBezTo>
                  <a:pt x="14073" y="3492"/>
                  <a:pt x="13658" y="3319"/>
                  <a:pt x="13227" y="3181"/>
                </a:cubicBezTo>
                <a:cubicBezTo>
                  <a:pt x="12948" y="3092"/>
                  <a:pt x="12741" y="2860"/>
                  <a:pt x="12693" y="2571"/>
                </a:cubicBezTo>
                <a:lnTo>
                  <a:pt x="12391" y="752"/>
                </a:lnTo>
                <a:cubicBezTo>
                  <a:pt x="12317" y="314"/>
                  <a:pt x="12020" y="0"/>
                  <a:pt x="11677" y="0"/>
                </a:cubicBezTo>
                <a:lnTo>
                  <a:pt x="9922" y="0"/>
                </a:lnTo>
                <a:cubicBezTo>
                  <a:pt x="9578" y="4"/>
                  <a:pt x="9282" y="318"/>
                  <a:pt x="9208" y="756"/>
                </a:cubicBezTo>
                <a:close/>
                <a:moveTo>
                  <a:pt x="17005" y="10399"/>
                </a:moveTo>
                <a:cubicBezTo>
                  <a:pt x="17244" y="14142"/>
                  <a:pt x="14146" y="17241"/>
                  <a:pt x="10403" y="17002"/>
                </a:cubicBezTo>
                <a:cubicBezTo>
                  <a:pt x="7308" y="16804"/>
                  <a:pt x="4810" y="14305"/>
                  <a:pt x="4611" y="11211"/>
                </a:cubicBezTo>
                <a:cubicBezTo>
                  <a:pt x="4372" y="7467"/>
                  <a:pt x="7471" y="4368"/>
                  <a:pt x="11214" y="4608"/>
                </a:cubicBezTo>
                <a:cubicBezTo>
                  <a:pt x="14308" y="4805"/>
                  <a:pt x="16807" y="7305"/>
                  <a:pt x="17005" y="1039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379641C9-A26E-55E6-A0FA-B9F572113CE1}"/>
              </a:ext>
            </a:extLst>
          </p:cNvPr>
          <p:cNvSpPr>
            <a:spLocks noChangeAspect="1"/>
          </p:cNvSpPr>
          <p:nvPr/>
        </p:nvSpPr>
        <p:spPr>
          <a:xfrm rot="19056224">
            <a:off x="7379959" y="3261080"/>
            <a:ext cx="853850" cy="85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4" h="19002" extrusionOk="0">
                <a:moveTo>
                  <a:pt x="5746" y="781"/>
                </a:moveTo>
                <a:cubicBezTo>
                  <a:pt x="10565" y="-1299"/>
                  <a:pt x="16153" y="919"/>
                  <a:pt x="18228" y="5736"/>
                </a:cubicBezTo>
                <a:cubicBezTo>
                  <a:pt x="20302" y="10552"/>
                  <a:pt x="18077" y="16142"/>
                  <a:pt x="13258" y="18221"/>
                </a:cubicBezTo>
                <a:cubicBezTo>
                  <a:pt x="8439" y="20301"/>
                  <a:pt x="2851" y="18083"/>
                  <a:pt x="776" y="13266"/>
                </a:cubicBezTo>
                <a:cubicBezTo>
                  <a:pt x="-1298" y="8450"/>
                  <a:pt x="927" y="2860"/>
                  <a:pt x="5746" y="781"/>
                </a:cubicBezTo>
                <a:close/>
              </a:path>
            </a:pathLst>
          </a:custGeom>
          <a:gradFill>
            <a:gsLst>
              <a:gs pos="19000">
                <a:srgbClr val="054044"/>
              </a:gs>
              <a:gs pos="100000">
                <a:srgbClr val="FFFFFF"/>
              </a:gs>
              <a:gs pos="100000">
                <a:schemeClr val="bg2"/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79F62395-7443-8D68-9435-DA796B2441F7}"/>
              </a:ext>
            </a:extLst>
          </p:cNvPr>
          <p:cNvSpPr>
            <a:spLocks noChangeAspect="1"/>
          </p:cNvSpPr>
          <p:nvPr/>
        </p:nvSpPr>
        <p:spPr>
          <a:xfrm rot="20627473">
            <a:off x="6967213" y="2828055"/>
            <a:ext cx="1679343" cy="167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756"/>
                </a:moveTo>
                <a:lnTo>
                  <a:pt x="8905" y="2581"/>
                </a:lnTo>
                <a:cubicBezTo>
                  <a:pt x="8857" y="2869"/>
                  <a:pt x="8650" y="3101"/>
                  <a:pt x="8373" y="3190"/>
                </a:cubicBezTo>
                <a:cubicBezTo>
                  <a:pt x="7945" y="3327"/>
                  <a:pt x="7533" y="3500"/>
                  <a:pt x="7140" y="3704"/>
                </a:cubicBezTo>
                <a:cubicBezTo>
                  <a:pt x="6879" y="3839"/>
                  <a:pt x="6566" y="3822"/>
                  <a:pt x="6328" y="3651"/>
                </a:cubicBezTo>
                <a:lnTo>
                  <a:pt x="4820" y="2573"/>
                </a:lnTo>
                <a:cubicBezTo>
                  <a:pt x="4458" y="2314"/>
                  <a:pt x="4026" y="2304"/>
                  <a:pt x="3783" y="2546"/>
                </a:cubicBezTo>
                <a:lnTo>
                  <a:pt x="2543" y="3786"/>
                </a:lnTo>
                <a:cubicBezTo>
                  <a:pt x="2299" y="4030"/>
                  <a:pt x="2311" y="4461"/>
                  <a:pt x="2570" y="4822"/>
                </a:cubicBezTo>
                <a:lnTo>
                  <a:pt x="3650" y="6334"/>
                </a:lnTo>
                <a:cubicBezTo>
                  <a:pt x="3820" y="6572"/>
                  <a:pt x="3838" y="6884"/>
                  <a:pt x="3702" y="7144"/>
                </a:cubicBezTo>
                <a:cubicBezTo>
                  <a:pt x="3500" y="7536"/>
                  <a:pt x="3328" y="7947"/>
                  <a:pt x="3192" y="8373"/>
                </a:cubicBezTo>
                <a:cubicBezTo>
                  <a:pt x="3103" y="8651"/>
                  <a:pt x="2870" y="8859"/>
                  <a:pt x="2582" y="8907"/>
                </a:cubicBezTo>
                <a:lnTo>
                  <a:pt x="752" y="9211"/>
                </a:lnTo>
                <a:cubicBezTo>
                  <a:pt x="314" y="9284"/>
                  <a:pt x="0" y="9581"/>
                  <a:pt x="0" y="9925"/>
                </a:cubicBezTo>
                <a:lnTo>
                  <a:pt x="0" y="11679"/>
                </a:lnTo>
                <a:cubicBezTo>
                  <a:pt x="0" y="12023"/>
                  <a:pt x="314" y="12320"/>
                  <a:pt x="752" y="12393"/>
                </a:cubicBezTo>
                <a:lnTo>
                  <a:pt x="2582" y="12697"/>
                </a:lnTo>
                <a:cubicBezTo>
                  <a:pt x="2870" y="12746"/>
                  <a:pt x="3103" y="12953"/>
                  <a:pt x="3192" y="13231"/>
                </a:cubicBezTo>
                <a:cubicBezTo>
                  <a:pt x="3328" y="13658"/>
                  <a:pt x="3500" y="14068"/>
                  <a:pt x="3702" y="14460"/>
                </a:cubicBezTo>
                <a:cubicBezTo>
                  <a:pt x="3837" y="14720"/>
                  <a:pt x="3820" y="15033"/>
                  <a:pt x="3650" y="15271"/>
                </a:cubicBezTo>
                <a:lnTo>
                  <a:pt x="2570" y="16782"/>
                </a:lnTo>
                <a:cubicBezTo>
                  <a:pt x="2311" y="17143"/>
                  <a:pt x="2300" y="17575"/>
                  <a:pt x="2543" y="17818"/>
                </a:cubicBezTo>
                <a:lnTo>
                  <a:pt x="3783" y="19058"/>
                </a:lnTo>
                <a:cubicBezTo>
                  <a:pt x="4026" y="19301"/>
                  <a:pt x="4457" y="19290"/>
                  <a:pt x="4820" y="19031"/>
                </a:cubicBezTo>
                <a:lnTo>
                  <a:pt x="6328" y="17953"/>
                </a:lnTo>
                <a:cubicBezTo>
                  <a:pt x="6567" y="17782"/>
                  <a:pt x="6879" y="17765"/>
                  <a:pt x="7140" y="17901"/>
                </a:cubicBezTo>
                <a:cubicBezTo>
                  <a:pt x="7533" y="18105"/>
                  <a:pt x="7945" y="18277"/>
                  <a:pt x="8373" y="18414"/>
                </a:cubicBezTo>
                <a:cubicBezTo>
                  <a:pt x="8650" y="18503"/>
                  <a:pt x="8858" y="18736"/>
                  <a:pt x="8905" y="19024"/>
                </a:cubicBezTo>
                <a:lnTo>
                  <a:pt x="9208" y="20848"/>
                </a:lnTo>
                <a:cubicBezTo>
                  <a:pt x="9282" y="21286"/>
                  <a:pt x="9578" y="21600"/>
                  <a:pt x="9922" y="21600"/>
                </a:cubicBezTo>
                <a:lnTo>
                  <a:pt x="11677" y="21600"/>
                </a:lnTo>
                <a:cubicBezTo>
                  <a:pt x="12020" y="21600"/>
                  <a:pt x="12317" y="21286"/>
                  <a:pt x="12391" y="20848"/>
                </a:cubicBezTo>
                <a:lnTo>
                  <a:pt x="12693" y="19029"/>
                </a:lnTo>
                <a:cubicBezTo>
                  <a:pt x="12741" y="18740"/>
                  <a:pt x="12948" y="18508"/>
                  <a:pt x="13227" y="18419"/>
                </a:cubicBezTo>
                <a:cubicBezTo>
                  <a:pt x="13657" y="18281"/>
                  <a:pt x="14073" y="18108"/>
                  <a:pt x="14468" y="17904"/>
                </a:cubicBezTo>
                <a:cubicBezTo>
                  <a:pt x="14728" y="17769"/>
                  <a:pt x="15040" y="17786"/>
                  <a:pt x="15278" y="17956"/>
                </a:cubicBezTo>
                <a:lnTo>
                  <a:pt x="16779" y="19029"/>
                </a:lnTo>
                <a:cubicBezTo>
                  <a:pt x="17141" y="19288"/>
                  <a:pt x="17573" y="19298"/>
                  <a:pt x="17816" y="19056"/>
                </a:cubicBezTo>
                <a:lnTo>
                  <a:pt x="19056" y="17816"/>
                </a:lnTo>
                <a:cubicBezTo>
                  <a:pt x="19300" y="17572"/>
                  <a:pt x="19288" y="17141"/>
                  <a:pt x="19030" y="16780"/>
                </a:cubicBezTo>
                <a:lnTo>
                  <a:pt x="17959" y="15282"/>
                </a:lnTo>
                <a:cubicBezTo>
                  <a:pt x="17789" y="15043"/>
                  <a:pt x="17772" y="14731"/>
                  <a:pt x="17907" y="14471"/>
                </a:cubicBezTo>
                <a:cubicBezTo>
                  <a:pt x="18114" y="14074"/>
                  <a:pt x="18287" y="13658"/>
                  <a:pt x="18425" y="13226"/>
                </a:cubicBezTo>
                <a:cubicBezTo>
                  <a:pt x="18514" y="12948"/>
                  <a:pt x="18747" y="12739"/>
                  <a:pt x="19035" y="12692"/>
                </a:cubicBezTo>
                <a:lnTo>
                  <a:pt x="20848" y="12391"/>
                </a:lnTo>
                <a:cubicBezTo>
                  <a:pt x="21286" y="12318"/>
                  <a:pt x="21600" y="12021"/>
                  <a:pt x="21600" y="11677"/>
                </a:cubicBezTo>
                <a:lnTo>
                  <a:pt x="21600" y="9923"/>
                </a:lnTo>
                <a:cubicBezTo>
                  <a:pt x="21600" y="9579"/>
                  <a:pt x="21286" y="9282"/>
                  <a:pt x="20848" y="9209"/>
                </a:cubicBezTo>
                <a:lnTo>
                  <a:pt x="19035" y="8908"/>
                </a:lnTo>
                <a:cubicBezTo>
                  <a:pt x="18747" y="8860"/>
                  <a:pt x="18514" y="8652"/>
                  <a:pt x="18425" y="8374"/>
                </a:cubicBezTo>
                <a:cubicBezTo>
                  <a:pt x="18287" y="7942"/>
                  <a:pt x="18113" y="7526"/>
                  <a:pt x="17907" y="7129"/>
                </a:cubicBezTo>
                <a:cubicBezTo>
                  <a:pt x="17772" y="6869"/>
                  <a:pt x="17789" y="6556"/>
                  <a:pt x="17959" y="6318"/>
                </a:cubicBezTo>
                <a:lnTo>
                  <a:pt x="19030" y="4820"/>
                </a:lnTo>
                <a:cubicBezTo>
                  <a:pt x="19289" y="4459"/>
                  <a:pt x="19300" y="4027"/>
                  <a:pt x="19056" y="3784"/>
                </a:cubicBezTo>
                <a:lnTo>
                  <a:pt x="17816" y="2544"/>
                </a:lnTo>
                <a:cubicBezTo>
                  <a:pt x="17573" y="2301"/>
                  <a:pt x="17142" y="2312"/>
                  <a:pt x="16779" y="2571"/>
                </a:cubicBezTo>
                <a:lnTo>
                  <a:pt x="15278" y="3644"/>
                </a:lnTo>
                <a:cubicBezTo>
                  <a:pt x="15040" y="3814"/>
                  <a:pt x="14728" y="3832"/>
                  <a:pt x="14468" y="3696"/>
                </a:cubicBezTo>
                <a:cubicBezTo>
                  <a:pt x="14073" y="3492"/>
                  <a:pt x="13658" y="3319"/>
                  <a:pt x="13227" y="3181"/>
                </a:cubicBezTo>
                <a:cubicBezTo>
                  <a:pt x="12948" y="3092"/>
                  <a:pt x="12741" y="2860"/>
                  <a:pt x="12693" y="2571"/>
                </a:cubicBezTo>
                <a:lnTo>
                  <a:pt x="12391" y="752"/>
                </a:lnTo>
                <a:cubicBezTo>
                  <a:pt x="12317" y="314"/>
                  <a:pt x="12020" y="0"/>
                  <a:pt x="11677" y="0"/>
                </a:cubicBezTo>
                <a:lnTo>
                  <a:pt x="9922" y="0"/>
                </a:lnTo>
                <a:cubicBezTo>
                  <a:pt x="9578" y="4"/>
                  <a:pt x="9282" y="318"/>
                  <a:pt x="9208" y="756"/>
                </a:cubicBezTo>
                <a:close/>
                <a:moveTo>
                  <a:pt x="17005" y="10399"/>
                </a:moveTo>
                <a:cubicBezTo>
                  <a:pt x="17244" y="14142"/>
                  <a:pt x="14146" y="17241"/>
                  <a:pt x="10403" y="17002"/>
                </a:cubicBezTo>
                <a:cubicBezTo>
                  <a:pt x="7308" y="16804"/>
                  <a:pt x="4810" y="14305"/>
                  <a:pt x="4611" y="11211"/>
                </a:cubicBezTo>
                <a:cubicBezTo>
                  <a:pt x="4372" y="7467"/>
                  <a:pt x="7471" y="4368"/>
                  <a:pt x="11214" y="4608"/>
                </a:cubicBezTo>
                <a:cubicBezTo>
                  <a:pt x="14308" y="4805"/>
                  <a:pt x="16807" y="7305"/>
                  <a:pt x="17005" y="1039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459B088D-E2C2-240C-4A13-7CCDFB51E609}"/>
              </a:ext>
            </a:extLst>
          </p:cNvPr>
          <p:cNvSpPr>
            <a:spLocks noChangeAspect="1"/>
          </p:cNvSpPr>
          <p:nvPr/>
        </p:nvSpPr>
        <p:spPr>
          <a:xfrm rot="12960398">
            <a:off x="6119154" y="2401201"/>
            <a:ext cx="853850" cy="85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4" h="19002" extrusionOk="0">
                <a:moveTo>
                  <a:pt x="5746" y="781"/>
                </a:moveTo>
                <a:cubicBezTo>
                  <a:pt x="10565" y="-1299"/>
                  <a:pt x="16153" y="919"/>
                  <a:pt x="18228" y="5736"/>
                </a:cubicBezTo>
                <a:cubicBezTo>
                  <a:pt x="20302" y="10552"/>
                  <a:pt x="18077" y="16142"/>
                  <a:pt x="13258" y="18221"/>
                </a:cubicBezTo>
                <a:cubicBezTo>
                  <a:pt x="8439" y="20301"/>
                  <a:pt x="2851" y="18083"/>
                  <a:pt x="776" y="13266"/>
                </a:cubicBezTo>
                <a:cubicBezTo>
                  <a:pt x="-1298" y="8450"/>
                  <a:pt x="927" y="2860"/>
                  <a:pt x="5746" y="781"/>
                </a:cubicBezTo>
                <a:close/>
              </a:path>
            </a:pathLst>
          </a:cu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0">
                <a:schemeClr val="bg1"/>
              </a:gs>
              <a:gs pos="63000">
                <a:srgbClr val="009F9B"/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095B2BA7-7170-66B2-E1C0-8783137D2632}"/>
              </a:ext>
            </a:extLst>
          </p:cNvPr>
          <p:cNvSpPr>
            <a:spLocks noChangeAspect="1"/>
          </p:cNvSpPr>
          <p:nvPr/>
        </p:nvSpPr>
        <p:spPr>
          <a:xfrm rot="3562614">
            <a:off x="5706408" y="1984407"/>
            <a:ext cx="1679343" cy="167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756"/>
                </a:moveTo>
                <a:lnTo>
                  <a:pt x="8905" y="2581"/>
                </a:lnTo>
                <a:cubicBezTo>
                  <a:pt x="8857" y="2869"/>
                  <a:pt x="8650" y="3101"/>
                  <a:pt x="8373" y="3190"/>
                </a:cubicBezTo>
                <a:cubicBezTo>
                  <a:pt x="7945" y="3327"/>
                  <a:pt x="7533" y="3500"/>
                  <a:pt x="7140" y="3704"/>
                </a:cubicBezTo>
                <a:cubicBezTo>
                  <a:pt x="6879" y="3839"/>
                  <a:pt x="6566" y="3822"/>
                  <a:pt x="6328" y="3651"/>
                </a:cubicBezTo>
                <a:lnTo>
                  <a:pt x="4820" y="2573"/>
                </a:lnTo>
                <a:cubicBezTo>
                  <a:pt x="4458" y="2314"/>
                  <a:pt x="4026" y="2304"/>
                  <a:pt x="3783" y="2546"/>
                </a:cubicBezTo>
                <a:lnTo>
                  <a:pt x="2543" y="3786"/>
                </a:lnTo>
                <a:cubicBezTo>
                  <a:pt x="2299" y="4030"/>
                  <a:pt x="2311" y="4461"/>
                  <a:pt x="2570" y="4822"/>
                </a:cubicBezTo>
                <a:lnTo>
                  <a:pt x="3650" y="6334"/>
                </a:lnTo>
                <a:cubicBezTo>
                  <a:pt x="3820" y="6572"/>
                  <a:pt x="3838" y="6884"/>
                  <a:pt x="3702" y="7144"/>
                </a:cubicBezTo>
                <a:cubicBezTo>
                  <a:pt x="3500" y="7536"/>
                  <a:pt x="3328" y="7947"/>
                  <a:pt x="3192" y="8373"/>
                </a:cubicBezTo>
                <a:cubicBezTo>
                  <a:pt x="3103" y="8651"/>
                  <a:pt x="2870" y="8859"/>
                  <a:pt x="2582" y="8907"/>
                </a:cubicBezTo>
                <a:lnTo>
                  <a:pt x="752" y="9211"/>
                </a:lnTo>
                <a:cubicBezTo>
                  <a:pt x="314" y="9284"/>
                  <a:pt x="0" y="9581"/>
                  <a:pt x="0" y="9925"/>
                </a:cubicBezTo>
                <a:lnTo>
                  <a:pt x="0" y="11679"/>
                </a:lnTo>
                <a:cubicBezTo>
                  <a:pt x="0" y="12023"/>
                  <a:pt x="314" y="12320"/>
                  <a:pt x="752" y="12393"/>
                </a:cubicBezTo>
                <a:lnTo>
                  <a:pt x="2582" y="12697"/>
                </a:lnTo>
                <a:cubicBezTo>
                  <a:pt x="2870" y="12746"/>
                  <a:pt x="3103" y="12953"/>
                  <a:pt x="3192" y="13231"/>
                </a:cubicBezTo>
                <a:cubicBezTo>
                  <a:pt x="3328" y="13658"/>
                  <a:pt x="3500" y="14068"/>
                  <a:pt x="3702" y="14460"/>
                </a:cubicBezTo>
                <a:cubicBezTo>
                  <a:pt x="3837" y="14720"/>
                  <a:pt x="3820" y="15033"/>
                  <a:pt x="3650" y="15271"/>
                </a:cubicBezTo>
                <a:lnTo>
                  <a:pt x="2570" y="16782"/>
                </a:lnTo>
                <a:cubicBezTo>
                  <a:pt x="2311" y="17143"/>
                  <a:pt x="2300" y="17575"/>
                  <a:pt x="2543" y="17818"/>
                </a:cubicBezTo>
                <a:lnTo>
                  <a:pt x="3783" y="19058"/>
                </a:lnTo>
                <a:cubicBezTo>
                  <a:pt x="4026" y="19301"/>
                  <a:pt x="4457" y="19290"/>
                  <a:pt x="4820" y="19031"/>
                </a:cubicBezTo>
                <a:lnTo>
                  <a:pt x="6328" y="17953"/>
                </a:lnTo>
                <a:cubicBezTo>
                  <a:pt x="6567" y="17782"/>
                  <a:pt x="6879" y="17765"/>
                  <a:pt x="7140" y="17901"/>
                </a:cubicBezTo>
                <a:cubicBezTo>
                  <a:pt x="7533" y="18105"/>
                  <a:pt x="7945" y="18277"/>
                  <a:pt x="8373" y="18414"/>
                </a:cubicBezTo>
                <a:cubicBezTo>
                  <a:pt x="8650" y="18503"/>
                  <a:pt x="8858" y="18736"/>
                  <a:pt x="8905" y="19024"/>
                </a:cubicBezTo>
                <a:lnTo>
                  <a:pt x="9208" y="20848"/>
                </a:lnTo>
                <a:cubicBezTo>
                  <a:pt x="9282" y="21286"/>
                  <a:pt x="9578" y="21600"/>
                  <a:pt x="9922" y="21600"/>
                </a:cubicBezTo>
                <a:lnTo>
                  <a:pt x="11677" y="21600"/>
                </a:lnTo>
                <a:cubicBezTo>
                  <a:pt x="12020" y="21600"/>
                  <a:pt x="12317" y="21286"/>
                  <a:pt x="12391" y="20848"/>
                </a:cubicBezTo>
                <a:lnTo>
                  <a:pt x="12693" y="19029"/>
                </a:lnTo>
                <a:cubicBezTo>
                  <a:pt x="12741" y="18740"/>
                  <a:pt x="12948" y="18508"/>
                  <a:pt x="13227" y="18419"/>
                </a:cubicBezTo>
                <a:cubicBezTo>
                  <a:pt x="13657" y="18281"/>
                  <a:pt x="14073" y="18108"/>
                  <a:pt x="14468" y="17904"/>
                </a:cubicBezTo>
                <a:cubicBezTo>
                  <a:pt x="14728" y="17769"/>
                  <a:pt x="15040" y="17786"/>
                  <a:pt x="15278" y="17956"/>
                </a:cubicBezTo>
                <a:lnTo>
                  <a:pt x="16779" y="19029"/>
                </a:lnTo>
                <a:cubicBezTo>
                  <a:pt x="17141" y="19288"/>
                  <a:pt x="17573" y="19298"/>
                  <a:pt x="17816" y="19056"/>
                </a:cubicBezTo>
                <a:lnTo>
                  <a:pt x="19056" y="17816"/>
                </a:lnTo>
                <a:cubicBezTo>
                  <a:pt x="19300" y="17572"/>
                  <a:pt x="19288" y="17141"/>
                  <a:pt x="19030" y="16780"/>
                </a:cubicBezTo>
                <a:lnTo>
                  <a:pt x="17959" y="15282"/>
                </a:lnTo>
                <a:cubicBezTo>
                  <a:pt x="17789" y="15043"/>
                  <a:pt x="17772" y="14731"/>
                  <a:pt x="17907" y="14471"/>
                </a:cubicBezTo>
                <a:cubicBezTo>
                  <a:pt x="18114" y="14074"/>
                  <a:pt x="18287" y="13658"/>
                  <a:pt x="18425" y="13226"/>
                </a:cubicBezTo>
                <a:cubicBezTo>
                  <a:pt x="18514" y="12948"/>
                  <a:pt x="18747" y="12739"/>
                  <a:pt x="19035" y="12692"/>
                </a:cubicBezTo>
                <a:lnTo>
                  <a:pt x="20848" y="12391"/>
                </a:lnTo>
                <a:cubicBezTo>
                  <a:pt x="21286" y="12318"/>
                  <a:pt x="21600" y="12021"/>
                  <a:pt x="21600" y="11677"/>
                </a:cubicBezTo>
                <a:lnTo>
                  <a:pt x="21600" y="9923"/>
                </a:lnTo>
                <a:cubicBezTo>
                  <a:pt x="21600" y="9579"/>
                  <a:pt x="21286" y="9282"/>
                  <a:pt x="20848" y="9209"/>
                </a:cubicBezTo>
                <a:lnTo>
                  <a:pt x="19035" y="8908"/>
                </a:lnTo>
                <a:cubicBezTo>
                  <a:pt x="18747" y="8860"/>
                  <a:pt x="18514" y="8652"/>
                  <a:pt x="18425" y="8374"/>
                </a:cubicBezTo>
                <a:cubicBezTo>
                  <a:pt x="18287" y="7942"/>
                  <a:pt x="18113" y="7526"/>
                  <a:pt x="17907" y="7129"/>
                </a:cubicBezTo>
                <a:cubicBezTo>
                  <a:pt x="17772" y="6869"/>
                  <a:pt x="17789" y="6556"/>
                  <a:pt x="17959" y="6318"/>
                </a:cubicBezTo>
                <a:lnTo>
                  <a:pt x="19030" y="4820"/>
                </a:lnTo>
                <a:cubicBezTo>
                  <a:pt x="19289" y="4459"/>
                  <a:pt x="19300" y="4027"/>
                  <a:pt x="19056" y="3784"/>
                </a:cubicBezTo>
                <a:lnTo>
                  <a:pt x="17816" y="2544"/>
                </a:lnTo>
                <a:cubicBezTo>
                  <a:pt x="17573" y="2301"/>
                  <a:pt x="17142" y="2312"/>
                  <a:pt x="16779" y="2571"/>
                </a:cubicBezTo>
                <a:lnTo>
                  <a:pt x="15278" y="3644"/>
                </a:lnTo>
                <a:cubicBezTo>
                  <a:pt x="15040" y="3814"/>
                  <a:pt x="14728" y="3832"/>
                  <a:pt x="14468" y="3696"/>
                </a:cubicBezTo>
                <a:cubicBezTo>
                  <a:pt x="14073" y="3492"/>
                  <a:pt x="13658" y="3319"/>
                  <a:pt x="13227" y="3181"/>
                </a:cubicBezTo>
                <a:cubicBezTo>
                  <a:pt x="12948" y="3092"/>
                  <a:pt x="12741" y="2860"/>
                  <a:pt x="12693" y="2571"/>
                </a:cubicBezTo>
                <a:lnTo>
                  <a:pt x="12391" y="752"/>
                </a:lnTo>
                <a:cubicBezTo>
                  <a:pt x="12317" y="314"/>
                  <a:pt x="12020" y="0"/>
                  <a:pt x="11677" y="0"/>
                </a:cubicBezTo>
                <a:lnTo>
                  <a:pt x="9922" y="0"/>
                </a:lnTo>
                <a:cubicBezTo>
                  <a:pt x="9578" y="4"/>
                  <a:pt x="9282" y="318"/>
                  <a:pt x="9208" y="756"/>
                </a:cubicBezTo>
                <a:close/>
                <a:moveTo>
                  <a:pt x="17005" y="10399"/>
                </a:moveTo>
                <a:cubicBezTo>
                  <a:pt x="17244" y="14142"/>
                  <a:pt x="14146" y="17241"/>
                  <a:pt x="10403" y="17002"/>
                </a:cubicBezTo>
                <a:cubicBezTo>
                  <a:pt x="7308" y="16804"/>
                  <a:pt x="4810" y="14305"/>
                  <a:pt x="4611" y="11211"/>
                </a:cubicBezTo>
                <a:cubicBezTo>
                  <a:pt x="4372" y="7467"/>
                  <a:pt x="7471" y="4368"/>
                  <a:pt x="11214" y="4608"/>
                </a:cubicBezTo>
                <a:cubicBezTo>
                  <a:pt x="14308" y="4805"/>
                  <a:pt x="16807" y="7305"/>
                  <a:pt x="17005" y="1039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Graphic 10" descr="Group of people with solid fill">
            <a:extLst>
              <a:ext uri="{FF2B5EF4-FFF2-40B4-BE49-F238E27FC236}">
                <a16:creationId xmlns:a16="http://schemas.microsoft.com/office/drawing/2014/main" id="{8B671FF7-DD2D-AC81-2347-99ED100B4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730" y="2498965"/>
            <a:ext cx="570697" cy="570697"/>
          </a:xfrm>
          <a:prstGeom prst="rect">
            <a:avLst/>
          </a:prstGeom>
        </p:spPr>
      </p:pic>
      <p:pic>
        <p:nvPicPr>
          <p:cNvPr id="12" name="Graphic 11" descr="Workflow with solid fill">
            <a:extLst>
              <a:ext uri="{FF2B5EF4-FFF2-40B4-BE49-F238E27FC236}">
                <a16:creationId xmlns:a16="http://schemas.microsoft.com/office/drawing/2014/main" id="{B2886F39-445A-6E6C-9CD3-F9C85E17F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6187" y="1386685"/>
            <a:ext cx="570697" cy="570697"/>
          </a:xfrm>
          <a:prstGeom prst="rect">
            <a:avLst/>
          </a:prstGeom>
        </p:spPr>
      </p:pic>
      <p:pic>
        <p:nvPicPr>
          <p:cNvPr id="13" name="Graphic 12" descr="Internet with solid fill">
            <a:extLst>
              <a:ext uri="{FF2B5EF4-FFF2-40B4-BE49-F238E27FC236}">
                <a16:creationId xmlns:a16="http://schemas.microsoft.com/office/drawing/2014/main" id="{A8C81CD5-47AA-9523-600F-F4ADB4FDD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6239" y="3402656"/>
            <a:ext cx="570697" cy="5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92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3" name="Google Shape;293;p53"/>
          <p:cNvSpPr txBox="1">
            <a:spLocks noGrp="1"/>
          </p:cNvSpPr>
          <p:nvPr>
            <p:ph type="subTitle" idx="2"/>
          </p:nvPr>
        </p:nvSpPr>
        <p:spPr>
          <a:xfrm>
            <a:off x="2471429" y="1987496"/>
            <a:ext cx="4201142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6000" i="0" u="none" strike="noStrike" cap="none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Thank You</a:t>
            </a:r>
            <a:endParaRPr sz="6000" i="0" u="none" strike="noStrike" cap="none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body" idx="1"/>
          </p:nvPr>
        </p:nvSpPr>
        <p:spPr>
          <a:xfrm>
            <a:off x="685800" y="1296986"/>
            <a:ext cx="3177660" cy="280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Define and segment the layers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Defense at each layer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Traffic inspection and filtering between layers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Encrypt critical data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Deploy security solutions on the network and endpoints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Zero Trust</a:t>
            </a:r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651D32"/>
              </a:buClr>
            </a:pPr>
            <a:r>
              <a:rPr lang="en-US" dirty="0"/>
              <a:t>Reference Architectures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dirty="0"/>
              <a:t>Best Practices May Not Be The Best Approach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" name="Picture 2" descr="How to Create a Security Architecture Tutorial">
            <a:extLst>
              <a:ext uri="{FF2B5EF4-FFF2-40B4-BE49-F238E27FC236}">
                <a16:creationId xmlns:a16="http://schemas.microsoft.com/office/drawing/2014/main" id="{1E909171-FEB9-AD77-5F0E-C097604C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60" y="2763737"/>
            <a:ext cx="3898207" cy="21660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D1C816C-F7E1-5132-B66C-CB92EF9F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60" y="1785595"/>
            <a:ext cx="2960252" cy="2278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D2DAB02C-B07F-0B04-78AC-1C06FF16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22" y="1120440"/>
            <a:ext cx="2610546" cy="236824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651D32"/>
              </a:buClr>
            </a:pPr>
            <a:r>
              <a:rPr lang="en-US" dirty="0"/>
              <a:t>Reference Architectures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dirty="0"/>
              <a:t>Failure To Understand The Why Can Result In Failure 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45EC7-3106-E954-0581-977BA424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30" y="1387555"/>
            <a:ext cx="3907366" cy="3030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4264F-2390-60E7-8F21-32C8557E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04" y="1387555"/>
            <a:ext cx="3907366" cy="30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651D32"/>
              </a:buClr>
            </a:pPr>
            <a:r>
              <a:rPr lang="en-US" dirty="0"/>
              <a:t>Defensible Architecture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dirty="0"/>
              <a:t>A More Intelligent Approach </a:t>
            </a:r>
            <a:endParaRPr lang="en-US"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257;p48">
            <a:extLst>
              <a:ext uri="{FF2B5EF4-FFF2-40B4-BE49-F238E27FC236}">
                <a16:creationId xmlns:a16="http://schemas.microsoft.com/office/drawing/2014/main" id="{2B9E9407-A999-FE0A-BC31-B4A818441C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57271" y="1191857"/>
            <a:ext cx="6449664" cy="16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i="1" dirty="0"/>
              <a:t>“Defendable Architecture: Achieving Cyber Security by Designing for Intelligence Driven Defense®” </a:t>
            </a:r>
            <a:br>
              <a:rPr lang="en-US" sz="1800" i="1" dirty="0"/>
            </a:br>
            <a:r>
              <a:rPr lang="en-US" sz="1800" i="1" dirty="0"/>
              <a:t>– Fitch &amp; </a:t>
            </a:r>
            <a:r>
              <a:rPr lang="en-US" sz="1800" i="1" dirty="0" err="1"/>
              <a:t>Mukin</a:t>
            </a:r>
            <a:r>
              <a:rPr lang="en-US" sz="1800" i="1" dirty="0"/>
              <a:t>, Lockheed Martin Corp</a:t>
            </a:r>
          </a:p>
          <a:p>
            <a:pPr marL="457200" lvl="1" indent="0">
              <a:buNone/>
            </a:pPr>
            <a:r>
              <a:rPr lang="en-US" sz="1800" dirty="0"/>
              <a:t>Explicitly design, implement, &amp; maintain systems to support intelligence driven defense processes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475A43-19AA-586A-A69A-671980F5E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6" y="3114630"/>
            <a:ext cx="1091933" cy="1413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E54807-487D-693B-DDF8-A43E6307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6" t="14397" r="7501"/>
          <a:stretch/>
        </p:blipFill>
        <p:spPr>
          <a:xfrm>
            <a:off x="686104" y="1302048"/>
            <a:ext cx="1447799" cy="1447799"/>
          </a:xfrm>
          <a:prstGeom prst="rect">
            <a:avLst/>
          </a:prstGeom>
        </p:spPr>
      </p:pic>
      <p:sp>
        <p:nvSpPr>
          <p:cNvPr id="11" name="Google Shape;257;p48">
            <a:extLst>
              <a:ext uri="{FF2B5EF4-FFF2-40B4-BE49-F238E27FC236}">
                <a16:creationId xmlns:a16="http://schemas.microsoft.com/office/drawing/2014/main" id="{7E9D5CAC-C194-D3BD-4337-8F4B21B4112F}"/>
              </a:ext>
            </a:extLst>
          </p:cNvPr>
          <p:cNvSpPr txBox="1">
            <a:spLocks/>
          </p:cNvSpPr>
          <p:nvPr/>
        </p:nvSpPr>
        <p:spPr>
          <a:xfrm>
            <a:off x="2357271" y="2987458"/>
            <a:ext cx="6449664" cy="16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buNone/>
            </a:pPr>
            <a:r>
              <a:rPr lang="en-US" sz="1800" dirty="0">
                <a:cs typeface="Dubai"/>
              </a:rPr>
              <a:t>Control #2 of SANS Five Critical Controls:</a:t>
            </a:r>
          </a:p>
          <a:p>
            <a:pPr marL="457200" lvl="1" indent="0">
              <a:buNone/>
            </a:pPr>
            <a:r>
              <a:rPr lang="en-US" sz="1800" dirty="0"/>
              <a:t>Architectures that supports visibility, log collection, asset identification, segmentation, industrial DMZs, process-communication enforcement meets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86693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body" idx="2"/>
          </p:nvPr>
        </p:nvSpPr>
        <p:spPr>
          <a:xfrm rot="-5400000">
            <a:off x="7857233" y="35370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651D32"/>
              </a:buClr>
            </a:pPr>
            <a:r>
              <a:rPr lang="en-US" dirty="0"/>
              <a:t>Intelligence Driven Defensible Architecture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id="{23DAB596-C08F-724B-D51B-FEBCD530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58" y="1319990"/>
            <a:ext cx="8232083" cy="3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8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1085538" y="4587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Implementing These 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rinciples </a:t>
            </a:r>
            <a:b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A small Utility </a:t>
            </a:r>
            <a:endParaRPr sz="240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" name="Graphic 12" descr="Wind Turbines outline">
            <a:extLst>
              <a:ext uri="{FF2B5EF4-FFF2-40B4-BE49-F238E27FC236}">
                <a16:creationId xmlns:a16="http://schemas.microsoft.com/office/drawing/2014/main" id="{CFA77C9D-9290-DAD4-6805-0A8ADEDE7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8" y="1998120"/>
            <a:ext cx="1038325" cy="1038325"/>
          </a:xfrm>
          <a:prstGeom prst="rect">
            <a:avLst/>
          </a:prstGeom>
        </p:spPr>
      </p:pic>
      <p:pic>
        <p:nvPicPr>
          <p:cNvPr id="14" name="Graphic 13" descr="Leaky Tap outline">
            <a:extLst>
              <a:ext uri="{FF2B5EF4-FFF2-40B4-BE49-F238E27FC236}">
                <a16:creationId xmlns:a16="http://schemas.microsoft.com/office/drawing/2014/main" id="{B2E3B784-861D-D0D8-302C-95BAB76BA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350" y="2340483"/>
            <a:ext cx="695962" cy="695962"/>
          </a:xfrm>
          <a:prstGeom prst="rect">
            <a:avLst/>
          </a:prstGeom>
        </p:spPr>
      </p:pic>
      <p:pic>
        <p:nvPicPr>
          <p:cNvPr id="15" name="Graphic 14" descr="Electric Tower outline">
            <a:extLst>
              <a:ext uri="{FF2B5EF4-FFF2-40B4-BE49-F238E27FC236}">
                <a16:creationId xmlns:a16="http://schemas.microsoft.com/office/drawing/2014/main" id="{0BB7E37A-9611-A881-F8EA-3FFB2BE44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0881" y="2234128"/>
            <a:ext cx="802317" cy="802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>
                <a:solidFill>
                  <a:srgbClr val="651D32"/>
                </a:solidFill>
              </a:rPr>
              <a:t>ACME - Small</a:t>
            </a:r>
            <a:b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i="0" u="none" strike="noStrike" cap="none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The Start of the Journey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Sector: Utility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Subsector: Water\Wastewater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Employees: 76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Customers: 6000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Forecasted Growth: 150% YoY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Infrastructure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7 Wells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2</a:t>
            </a: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L</a:t>
            </a:r>
            <a:r>
              <a:rPr lang="en-US" dirty="0"/>
              <a:t>arge </a:t>
            </a:r>
            <a:r>
              <a:rPr lang="en-US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Water Tanks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4 Small Water Tanks</a:t>
            </a:r>
            <a:endParaRPr lang="en-US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1 Treatment Plant</a:t>
            </a:r>
          </a:p>
          <a:p>
            <a:pPr marL="687388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2 Lift Stations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272;p50">
            <a:extLst>
              <a:ext uri="{FF2B5EF4-FFF2-40B4-BE49-F238E27FC236}">
                <a16:creationId xmlns:a16="http://schemas.microsoft.com/office/drawing/2014/main" id="{A210CC99-3DFD-2309-F1D0-5DFB49CA61F4}"/>
              </a:ext>
            </a:extLst>
          </p:cNvPr>
          <p:cNvSpPr txBox="1">
            <a:spLocks/>
          </p:cNvSpPr>
          <p:nvPr/>
        </p:nvSpPr>
        <p:spPr>
          <a:xfrm>
            <a:off x="4572000" y="1296987"/>
            <a:ext cx="388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341312" indent="-230188"/>
            <a:r>
              <a:rPr lang="en-US" dirty="0"/>
              <a:t>Technology Stack:</a:t>
            </a:r>
          </a:p>
          <a:p>
            <a:pPr marL="341312" indent="-230188"/>
            <a:r>
              <a:rPr lang="en-US" dirty="0"/>
              <a:t>Business Systems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O365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Cloud Customer Information System (CIS)</a:t>
            </a:r>
          </a:p>
          <a:p>
            <a:pPr marL="341312" indent="-230188"/>
            <a:r>
              <a:rPr lang="en-US" dirty="0"/>
              <a:t>OT Systems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Rockwell PLCs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Ignition Plant SCADA</a:t>
            </a:r>
          </a:p>
          <a:p>
            <a:pPr marL="798512" lvl="1" indent="-230188">
              <a:spcBef>
                <a:spcPts val="0"/>
              </a:spcBef>
              <a:buFont typeface="Gill Sans"/>
              <a:buChar char="•"/>
            </a:pPr>
            <a:r>
              <a:rPr lang="en-US" dirty="0"/>
              <a:t>Badger Meter System - Automatic meter reading (AMR)</a:t>
            </a:r>
          </a:p>
        </p:txBody>
      </p:sp>
      <p:pic>
        <p:nvPicPr>
          <p:cNvPr id="5" name="Graphic 4" descr="Leaky Tap outline">
            <a:extLst>
              <a:ext uri="{FF2B5EF4-FFF2-40B4-BE49-F238E27FC236}">
                <a16:creationId xmlns:a16="http://schemas.microsoft.com/office/drawing/2014/main" id="{7203F57B-AE2D-0887-3F82-CFC828327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135" y="4497387"/>
            <a:ext cx="466665" cy="466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68CD36E55D4EA3EAE144A6DD6145" ma:contentTypeVersion="9" ma:contentTypeDescription="Create a new document." ma:contentTypeScope="" ma:versionID="a48efa1a9cd1e684f6a8e42fdc5c5748">
  <xsd:schema xmlns:xsd="http://www.w3.org/2001/XMLSchema" xmlns:xs="http://www.w3.org/2001/XMLSchema" xmlns:p="http://schemas.microsoft.com/office/2006/metadata/properties" xmlns:ns2="5e2ae380-f4d4-4555-8abc-36b9d191e525" xmlns:ns3="ced6ff0a-2ece-4cc1-826f-57d878c80d32" targetNamespace="http://schemas.microsoft.com/office/2006/metadata/properties" ma:root="true" ma:fieldsID="53719e278f9cd2d05f4f800a55a6482e" ns2:_="" ns3:_="">
    <xsd:import namespace="5e2ae380-f4d4-4555-8abc-36b9d191e525"/>
    <xsd:import namespace="ced6ff0a-2ece-4cc1-826f-57d878c80d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ae380-f4d4-4555-8abc-36b9d191e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686c43b-0629-4e33-a244-9adc9379fe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6ff0a-2ece-4cc1-826f-57d878c80d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ea242c3-004d-4f60-8dc8-d08556801a9f}" ma:internalName="TaxCatchAll" ma:showField="CatchAllData" ma:web="ced6ff0a-2ece-4cc1-826f-57d878c80d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728C9-717D-4A37-9EBE-F33B2A8DC1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8CFBE-8AC4-42AA-9FF8-2116CAD5D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ae380-f4d4-4555-8abc-36b9d191e525"/>
    <ds:schemaRef ds:uri="ced6ff0a-2ece-4cc1-826f-57d878c80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9299</TotalTime>
  <Words>947</Words>
  <Application>Microsoft Office PowerPoint</Application>
  <PresentationFormat>Custom</PresentationFormat>
  <Paragraphs>253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Gill Sans</vt:lpstr>
      <vt:lpstr>Arial</vt:lpstr>
      <vt:lpstr>Wingdings</vt:lpstr>
      <vt:lpstr>Calibri</vt:lpstr>
      <vt:lpstr>-apple-system</vt:lpstr>
      <vt:lpstr>Cabin</vt:lpstr>
      <vt:lpstr>Lucida Sans</vt:lpstr>
      <vt:lpstr>16.9-Template_4.29.2016</vt:lpstr>
      <vt:lpstr>A Journey into Defensible Architecture: A Defenders’ Guide</vt:lpstr>
      <vt:lpstr>Markus Mueller Principle Industrial Consultant Dragos</vt:lpstr>
      <vt:lpstr>Brian Foster Senior OT Cybersecurity Architect Southern California Edison</vt:lpstr>
      <vt:lpstr>Reference Architectures Best Practices May Not Be The Best Approach</vt:lpstr>
      <vt:lpstr>Reference Architectures Failure To Understand The Why Can Result In Failure </vt:lpstr>
      <vt:lpstr>Defensible Architecture A More Intelligent Approach </vt:lpstr>
      <vt:lpstr>Intelligence Driven Defensible Architecture</vt:lpstr>
      <vt:lpstr>Implementing These Principles  A small Utility </vt:lpstr>
      <vt:lpstr>ACME - Small The Start of the Journey</vt:lpstr>
      <vt:lpstr>ACME - Small The Catalyst </vt:lpstr>
      <vt:lpstr>ACME - Small Steps Taken</vt:lpstr>
      <vt:lpstr>ACME - Small Network Segmentation</vt:lpstr>
      <vt:lpstr>ACME - Small Security Controls</vt:lpstr>
      <vt:lpstr>ACME - Small Making it Defensible</vt:lpstr>
      <vt:lpstr>Implementing These Principles  A Medium Utility </vt:lpstr>
      <vt:lpstr>ACME - Medium The Mid Point in the Journey</vt:lpstr>
      <vt:lpstr>ACME - Medium Steps Taken</vt:lpstr>
      <vt:lpstr>ACME - Medium Network Segmentation</vt:lpstr>
      <vt:lpstr>ACME - Medium Field Network</vt:lpstr>
      <vt:lpstr>ACME - Medium Identity Management</vt:lpstr>
      <vt:lpstr>ACME - Medium Security Controls</vt:lpstr>
      <vt:lpstr>ACME - Medium Making it Defensible</vt:lpstr>
      <vt:lpstr>Implementing These Principles  A Large(ish) Utility </vt:lpstr>
      <vt:lpstr>ACME - Large The Last Part of the Journey</vt:lpstr>
      <vt:lpstr>ACME - Large Steps Taken</vt:lpstr>
      <vt:lpstr>ACME - Large Network Segmentation</vt:lpstr>
      <vt:lpstr>ACME - Large Field Network</vt:lpstr>
      <vt:lpstr>ACME - Large Identity Management</vt:lpstr>
      <vt:lpstr>ACME - Large Security Controls</vt:lpstr>
      <vt:lpstr>ACME - Large Making it Defensible</vt:lpstr>
      <vt:lpstr>Summary</vt:lpstr>
      <vt:lpstr>Defensible Architecture Summary</vt:lpstr>
      <vt:lpstr>Intelligence Driven Defensible Architecture Easy Right?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CAN  RUN THREE LINES</dc:title>
  <cp:lastModifiedBy>Markus Mueller</cp:lastModifiedBy>
  <cp:revision>4</cp:revision>
  <dcterms:modified xsi:type="dcterms:W3CDTF">2024-02-20T01:58:40Z</dcterms:modified>
</cp:coreProperties>
</file>